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68" r:id="rId1"/>
  </p:sldMasterIdLst>
  <p:sldIdLst>
    <p:sldId id="259" r:id="rId2"/>
  </p:sldIdLst>
  <p:sldSz cx="7559675" cy="10691813"/>
  <p:notesSz cx="6797675" cy="9926638"/>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67" userDrawn="1">
          <p15:clr>
            <a:srgbClr val="A4A3A4"/>
          </p15:clr>
        </p15:guide>
        <p15:guide id="2" pos="238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FFCCFF"/>
    <a:srgbClr val="FFC8E0"/>
    <a:srgbClr val="C8E3FB"/>
    <a:srgbClr val="FF832F"/>
    <a:srgbClr val="FF6600"/>
    <a:srgbClr val="C0FF87"/>
    <a:srgbClr val="FF4107"/>
    <a:srgbClr val="D8FFFE"/>
    <a:srgbClr val="FEFF9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淡色スタイル 1 - アクセント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E3FDE45-AF77-4B5C-9715-49D594BDF05E}" styleName="淡色スタイル 1 - アクセント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D7AC3CCA-C797-4891-BE02-D94E43425B78}" styleName="スタイル (中間)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2838BEF-8BB2-4498-84A7-C5851F593DF1}" styleName="中間スタイル 4 - アクセント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06" autoAdjust="0"/>
    <p:restoredTop sz="94660" autoAdjust="0"/>
  </p:normalViewPr>
  <p:slideViewPr>
    <p:cSldViewPr snapToGrid="0">
      <p:cViewPr varScale="1">
        <p:scale>
          <a:sx n="67" d="100"/>
          <a:sy n="67" d="100"/>
        </p:scale>
        <p:origin x="2598" y="120"/>
      </p:cViewPr>
      <p:guideLst>
        <p:guide orient="horz" pos="3367"/>
        <p:guide pos="2381"/>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991A01E-332B-8524-182C-BD27D708F38A}"/>
              </a:ext>
            </a:extLst>
          </p:cNvPr>
          <p:cNvSpPr>
            <a:spLocks noGrp="1"/>
          </p:cNvSpPr>
          <p:nvPr>
            <p:ph type="ctrTitle"/>
          </p:nvPr>
        </p:nvSpPr>
        <p:spPr>
          <a:xfrm>
            <a:off x="944960" y="1749795"/>
            <a:ext cx="5669756" cy="3722335"/>
          </a:xfrm>
        </p:spPr>
        <p:txBody>
          <a:bodyPr anchor="b"/>
          <a:lstStyle>
            <a:lvl1pPr algn="ctr">
              <a:defRPr sz="3721"/>
            </a:lvl1pPr>
          </a:lstStyle>
          <a:p>
            <a:r>
              <a:rPr kumimoji="1" lang="ja-JP" altLang="en-US"/>
              <a:t>マスター タイトルの書式設定</a:t>
            </a:r>
          </a:p>
        </p:txBody>
      </p:sp>
      <p:sp>
        <p:nvSpPr>
          <p:cNvPr id="3" name="字幕 2">
            <a:extLst>
              <a:ext uri="{FF2B5EF4-FFF2-40B4-BE49-F238E27FC236}">
                <a16:creationId xmlns:a16="http://schemas.microsoft.com/office/drawing/2014/main" id="{5EA1D0DC-791C-6099-F413-BBB6F9031522}"/>
              </a:ext>
            </a:extLst>
          </p:cNvPr>
          <p:cNvSpPr>
            <a:spLocks noGrp="1"/>
          </p:cNvSpPr>
          <p:nvPr>
            <p:ph type="subTitle" idx="1"/>
          </p:nvPr>
        </p:nvSpPr>
        <p:spPr>
          <a:xfrm>
            <a:off x="944960" y="5615678"/>
            <a:ext cx="5669756" cy="2581379"/>
          </a:xfrm>
        </p:spPr>
        <p:txBody>
          <a:bodyPr/>
          <a:lstStyle>
            <a:lvl1pPr marL="0" indent="0" algn="ctr">
              <a:buNone/>
              <a:defRPr sz="1488"/>
            </a:lvl1pPr>
            <a:lvl2pPr marL="283510" indent="0" algn="ctr">
              <a:buNone/>
              <a:defRPr sz="1240"/>
            </a:lvl2pPr>
            <a:lvl3pPr marL="567019" indent="0" algn="ctr">
              <a:buNone/>
              <a:defRPr sz="1116"/>
            </a:lvl3pPr>
            <a:lvl4pPr marL="850529" indent="0" algn="ctr">
              <a:buNone/>
              <a:defRPr sz="992"/>
            </a:lvl4pPr>
            <a:lvl5pPr marL="1134039" indent="0" algn="ctr">
              <a:buNone/>
              <a:defRPr sz="992"/>
            </a:lvl5pPr>
            <a:lvl6pPr marL="1417549" indent="0" algn="ctr">
              <a:buNone/>
              <a:defRPr sz="992"/>
            </a:lvl6pPr>
            <a:lvl7pPr marL="1701058" indent="0" algn="ctr">
              <a:buNone/>
              <a:defRPr sz="992"/>
            </a:lvl7pPr>
            <a:lvl8pPr marL="1984568" indent="0" algn="ctr">
              <a:buNone/>
              <a:defRPr sz="992"/>
            </a:lvl8pPr>
            <a:lvl9pPr marL="2268078" indent="0" algn="ctr">
              <a:buNone/>
              <a:defRPr sz="992"/>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A16C83C1-15CA-FBC3-F722-70D41C00C3A1}"/>
              </a:ext>
            </a:extLst>
          </p:cNvPr>
          <p:cNvSpPr>
            <a:spLocks noGrp="1"/>
          </p:cNvSpPr>
          <p:nvPr>
            <p:ph type="dt" sz="half" idx="10"/>
          </p:nvPr>
        </p:nvSpPr>
        <p:spPr/>
        <p:txBody>
          <a:bodyPr/>
          <a:lstStyle/>
          <a:p>
            <a:fld id="{C764DE79-268F-4C1A-8933-263129D2AF90}" type="datetimeFigureOut">
              <a:rPr lang="en-US" altLang="ja-JP" smtClean="0"/>
              <a:pPr/>
              <a:t>11/6/2024</a:t>
            </a:fld>
            <a:endParaRPr lang="en-US" dirty="0"/>
          </a:p>
        </p:txBody>
      </p:sp>
      <p:sp>
        <p:nvSpPr>
          <p:cNvPr id="5" name="フッター プレースホルダー 4">
            <a:extLst>
              <a:ext uri="{FF2B5EF4-FFF2-40B4-BE49-F238E27FC236}">
                <a16:creationId xmlns:a16="http://schemas.microsoft.com/office/drawing/2014/main" id="{F019E257-E777-8052-0FD3-AE225859DCCF}"/>
              </a:ext>
            </a:extLst>
          </p:cNvPr>
          <p:cNvSpPr>
            <a:spLocks noGrp="1"/>
          </p:cNvSpPr>
          <p:nvPr>
            <p:ph type="ftr" sz="quarter" idx="11"/>
          </p:nvPr>
        </p:nvSpPr>
        <p:spPr/>
        <p:txBody>
          <a:bodyPr/>
          <a:lstStyle/>
          <a:p>
            <a:endParaRPr lang="en-US" dirty="0"/>
          </a:p>
        </p:txBody>
      </p:sp>
      <p:sp>
        <p:nvSpPr>
          <p:cNvPr id="6" name="スライド番号プレースホルダー 5">
            <a:extLst>
              <a:ext uri="{FF2B5EF4-FFF2-40B4-BE49-F238E27FC236}">
                <a16:creationId xmlns:a16="http://schemas.microsoft.com/office/drawing/2014/main" id="{2F14027B-EF86-BE4E-854F-B7C545F9C88B}"/>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537376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72D778A-9E06-AB85-C555-A06AA19CBAEB}"/>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84DB688C-703A-2489-014E-42CA39E569E4}"/>
              </a:ext>
            </a:extLst>
          </p:cNvPr>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5E52DF04-E0E8-FE41-C6E7-3DB6ED7BF969}"/>
              </a:ext>
            </a:extLst>
          </p:cNvPr>
          <p:cNvSpPr>
            <a:spLocks noGrp="1"/>
          </p:cNvSpPr>
          <p:nvPr>
            <p:ph type="dt" sz="half" idx="10"/>
          </p:nvPr>
        </p:nvSpPr>
        <p:spPr/>
        <p:txBody>
          <a:bodyPr/>
          <a:lstStyle/>
          <a:p>
            <a:fld id="{C764DE79-268F-4C1A-8933-263129D2AF90}" type="datetimeFigureOut">
              <a:rPr lang="en-US" altLang="ja-JP" smtClean="0"/>
              <a:pPr/>
              <a:t>11/6/2024</a:t>
            </a:fld>
            <a:endParaRPr lang="en-US" dirty="0"/>
          </a:p>
        </p:txBody>
      </p:sp>
      <p:sp>
        <p:nvSpPr>
          <p:cNvPr id="5" name="フッター プレースホルダー 4">
            <a:extLst>
              <a:ext uri="{FF2B5EF4-FFF2-40B4-BE49-F238E27FC236}">
                <a16:creationId xmlns:a16="http://schemas.microsoft.com/office/drawing/2014/main" id="{78F6E5E3-AEFC-3050-0A46-23B8F1E66A5C}"/>
              </a:ext>
            </a:extLst>
          </p:cNvPr>
          <p:cNvSpPr>
            <a:spLocks noGrp="1"/>
          </p:cNvSpPr>
          <p:nvPr>
            <p:ph type="ftr" sz="quarter" idx="11"/>
          </p:nvPr>
        </p:nvSpPr>
        <p:spPr/>
        <p:txBody>
          <a:bodyPr/>
          <a:lstStyle/>
          <a:p>
            <a:endParaRPr lang="en-US" dirty="0"/>
          </a:p>
        </p:txBody>
      </p:sp>
      <p:sp>
        <p:nvSpPr>
          <p:cNvPr id="6" name="スライド番号プレースホルダー 5">
            <a:extLst>
              <a:ext uri="{FF2B5EF4-FFF2-40B4-BE49-F238E27FC236}">
                <a16:creationId xmlns:a16="http://schemas.microsoft.com/office/drawing/2014/main" id="{31592D82-5CE0-B08A-6B74-D75F483CA191}"/>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7068455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59F864D-A5A2-D82F-1C24-31958E841A4C}"/>
              </a:ext>
            </a:extLst>
          </p:cNvPr>
          <p:cNvSpPr>
            <a:spLocks noGrp="1"/>
          </p:cNvSpPr>
          <p:nvPr>
            <p:ph type="title"/>
          </p:nvPr>
        </p:nvSpPr>
        <p:spPr>
          <a:xfrm>
            <a:off x="515790" y="2665530"/>
            <a:ext cx="6520220" cy="4447496"/>
          </a:xfrm>
        </p:spPr>
        <p:txBody>
          <a:bodyPr anchor="b"/>
          <a:lstStyle>
            <a:lvl1pPr>
              <a:defRPr sz="3721"/>
            </a:lvl1p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6B2A7241-CC6E-9D16-7E27-ABCF54D4A1A6}"/>
              </a:ext>
            </a:extLst>
          </p:cNvPr>
          <p:cNvSpPr>
            <a:spLocks noGrp="1"/>
          </p:cNvSpPr>
          <p:nvPr>
            <p:ph type="body" idx="1"/>
          </p:nvPr>
        </p:nvSpPr>
        <p:spPr>
          <a:xfrm>
            <a:off x="515790" y="7155102"/>
            <a:ext cx="6520220" cy="2338833"/>
          </a:xfrm>
        </p:spPr>
        <p:txBody>
          <a:bodyPr/>
          <a:lstStyle>
            <a:lvl1pPr marL="0" indent="0">
              <a:buNone/>
              <a:defRPr sz="1488">
                <a:solidFill>
                  <a:schemeClr val="tx1">
                    <a:tint val="75000"/>
                  </a:schemeClr>
                </a:solidFill>
              </a:defRPr>
            </a:lvl1pPr>
            <a:lvl2pPr marL="283510" indent="0">
              <a:buNone/>
              <a:defRPr sz="1240">
                <a:solidFill>
                  <a:schemeClr val="tx1">
                    <a:tint val="75000"/>
                  </a:schemeClr>
                </a:solidFill>
              </a:defRPr>
            </a:lvl2pPr>
            <a:lvl3pPr marL="567019" indent="0">
              <a:buNone/>
              <a:defRPr sz="1116">
                <a:solidFill>
                  <a:schemeClr val="tx1">
                    <a:tint val="75000"/>
                  </a:schemeClr>
                </a:solidFill>
              </a:defRPr>
            </a:lvl3pPr>
            <a:lvl4pPr marL="850529" indent="0">
              <a:buNone/>
              <a:defRPr sz="992">
                <a:solidFill>
                  <a:schemeClr val="tx1">
                    <a:tint val="75000"/>
                  </a:schemeClr>
                </a:solidFill>
              </a:defRPr>
            </a:lvl4pPr>
            <a:lvl5pPr marL="1134039" indent="0">
              <a:buNone/>
              <a:defRPr sz="992">
                <a:solidFill>
                  <a:schemeClr val="tx1">
                    <a:tint val="75000"/>
                  </a:schemeClr>
                </a:solidFill>
              </a:defRPr>
            </a:lvl5pPr>
            <a:lvl6pPr marL="1417549" indent="0">
              <a:buNone/>
              <a:defRPr sz="992">
                <a:solidFill>
                  <a:schemeClr val="tx1">
                    <a:tint val="75000"/>
                  </a:schemeClr>
                </a:solidFill>
              </a:defRPr>
            </a:lvl6pPr>
            <a:lvl7pPr marL="1701058" indent="0">
              <a:buNone/>
              <a:defRPr sz="992">
                <a:solidFill>
                  <a:schemeClr val="tx1">
                    <a:tint val="75000"/>
                  </a:schemeClr>
                </a:solidFill>
              </a:defRPr>
            </a:lvl7pPr>
            <a:lvl8pPr marL="1984568" indent="0">
              <a:buNone/>
              <a:defRPr sz="992">
                <a:solidFill>
                  <a:schemeClr val="tx1">
                    <a:tint val="75000"/>
                  </a:schemeClr>
                </a:solidFill>
              </a:defRPr>
            </a:lvl8pPr>
            <a:lvl9pPr marL="2268078" indent="0">
              <a:buNone/>
              <a:defRPr sz="992">
                <a:solidFill>
                  <a:schemeClr val="tx1">
                    <a:tint val="75000"/>
                  </a:schemeClr>
                </a:solidFill>
              </a:defRPr>
            </a:lvl9pPr>
          </a:lstStyle>
          <a:p>
            <a:pPr lvl="0"/>
            <a:r>
              <a:rPr kumimoji="1" lang="ja-JP" altLang="en-US"/>
              <a:t>マスター テキストの書式設定</a:t>
            </a:r>
          </a:p>
        </p:txBody>
      </p:sp>
      <p:sp>
        <p:nvSpPr>
          <p:cNvPr id="4" name="日付プレースホルダー 3">
            <a:extLst>
              <a:ext uri="{FF2B5EF4-FFF2-40B4-BE49-F238E27FC236}">
                <a16:creationId xmlns:a16="http://schemas.microsoft.com/office/drawing/2014/main" id="{53837981-A1A4-AFDE-0EDA-4530C712CDE3}"/>
              </a:ext>
            </a:extLst>
          </p:cNvPr>
          <p:cNvSpPr>
            <a:spLocks noGrp="1"/>
          </p:cNvSpPr>
          <p:nvPr>
            <p:ph type="dt" sz="half" idx="10"/>
          </p:nvPr>
        </p:nvSpPr>
        <p:spPr/>
        <p:txBody>
          <a:bodyPr/>
          <a:lstStyle/>
          <a:p>
            <a:fld id="{C764DE79-268F-4C1A-8933-263129D2AF90}" type="datetimeFigureOut">
              <a:rPr lang="en-US" altLang="ja-JP" smtClean="0"/>
              <a:pPr/>
              <a:t>11/6/2024</a:t>
            </a:fld>
            <a:endParaRPr lang="en-US" dirty="0"/>
          </a:p>
        </p:txBody>
      </p:sp>
      <p:sp>
        <p:nvSpPr>
          <p:cNvPr id="5" name="フッター プレースホルダー 4">
            <a:extLst>
              <a:ext uri="{FF2B5EF4-FFF2-40B4-BE49-F238E27FC236}">
                <a16:creationId xmlns:a16="http://schemas.microsoft.com/office/drawing/2014/main" id="{E1EE531E-6E21-EBCA-B1E0-128FE2F37218}"/>
              </a:ext>
            </a:extLst>
          </p:cNvPr>
          <p:cNvSpPr>
            <a:spLocks noGrp="1"/>
          </p:cNvSpPr>
          <p:nvPr>
            <p:ph type="ftr" sz="quarter" idx="11"/>
          </p:nvPr>
        </p:nvSpPr>
        <p:spPr/>
        <p:txBody>
          <a:bodyPr/>
          <a:lstStyle/>
          <a:p>
            <a:endParaRPr lang="en-US" dirty="0"/>
          </a:p>
        </p:txBody>
      </p:sp>
      <p:sp>
        <p:nvSpPr>
          <p:cNvPr id="6" name="スライド番号プレースホルダー 5">
            <a:extLst>
              <a:ext uri="{FF2B5EF4-FFF2-40B4-BE49-F238E27FC236}">
                <a16:creationId xmlns:a16="http://schemas.microsoft.com/office/drawing/2014/main" id="{6FDC841F-574C-372A-8E94-E818F9064FCA}"/>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608670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65F1971-08C3-0F32-530E-B0F26E30BB7E}"/>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EB78E612-B43F-FECF-9B1D-3EBC889204A3}"/>
              </a:ext>
            </a:extLst>
          </p:cNvPr>
          <p:cNvSpPr>
            <a:spLocks noGrp="1"/>
          </p:cNvSpPr>
          <p:nvPr>
            <p:ph sz="half" idx="1"/>
          </p:nvPr>
        </p:nvSpPr>
        <p:spPr>
          <a:xfrm>
            <a:off x="519728" y="2846200"/>
            <a:ext cx="3212862" cy="6783857"/>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a:extLst>
              <a:ext uri="{FF2B5EF4-FFF2-40B4-BE49-F238E27FC236}">
                <a16:creationId xmlns:a16="http://schemas.microsoft.com/office/drawing/2014/main" id="{F36AE8E0-9618-5147-1072-91EA63C5D2A2}"/>
              </a:ext>
            </a:extLst>
          </p:cNvPr>
          <p:cNvSpPr>
            <a:spLocks noGrp="1"/>
          </p:cNvSpPr>
          <p:nvPr>
            <p:ph sz="half" idx="2"/>
          </p:nvPr>
        </p:nvSpPr>
        <p:spPr>
          <a:xfrm>
            <a:off x="3827085" y="2846200"/>
            <a:ext cx="3212862" cy="6783857"/>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a:extLst>
              <a:ext uri="{FF2B5EF4-FFF2-40B4-BE49-F238E27FC236}">
                <a16:creationId xmlns:a16="http://schemas.microsoft.com/office/drawing/2014/main" id="{475AE65F-10F5-70A8-940B-3A2AA37C26AB}"/>
              </a:ext>
            </a:extLst>
          </p:cNvPr>
          <p:cNvSpPr>
            <a:spLocks noGrp="1"/>
          </p:cNvSpPr>
          <p:nvPr>
            <p:ph type="dt" sz="half" idx="10"/>
          </p:nvPr>
        </p:nvSpPr>
        <p:spPr/>
        <p:txBody>
          <a:bodyPr/>
          <a:lstStyle/>
          <a:p>
            <a:fld id="{C764DE79-268F-4C1A-8933-263129D2AF90}" type="datetimeFigureOut">
              <a:rPr lang="en-US" altLang="ja-JP" smtClean="0"/>
              <a:pPr/>
              <a:t>11/6/2024</a:t>
            </a:fld>
            <a:endParaRPr lang="en-US" dirty="0"/>
          </a:p>
        </p:txBody>
      </p:sp>
      <p:sp>
        <p:nvSpPr>
          <p:cNvPr id="6" name="フッター プレースホルダー 5">
            <a:extLst>
              <a:ext uri="{FF2B5EF4-FFF2-40B4-BE49-F238E27FC236}">
                <a16:creationId xmlns:a16="http://schemas.microsoft.com/office/drawing/2014/main" id="{AA476BD7-CA2A-DF01-F75D-FF9555C09A9A}"/>
              </a:ext>
            </a:extLst>
          </p:cNvPr>
          <p:cNvSpPr>
            <a:spLocks noGrp="1"/>
          </p:cNvSpPr>
          <p:nvPr>
            <p:ph type="ftr" sz="quarter" idx="11"/>
          </p:nvPr>
        </p:nvSpPr>
        <p:spPr/>
        <p:txBody>
          <a:bodyPr/>
          <a:lstStyle/>
          <a:p>
            <a:endParaRPr lang="en-US" dirty="0"/>
          </a:p>
        </p:txBody>
      </p:sp>
      <p:sp>
        <p:nvSpPr>
          <p:cNvPr id="7" name="スライド番号プレースホルダー 6">
            <a:extLst>
              <a:ext uri="{FF2B5EF4-FFF2-40B4-BE49-F238E27FC236}">
                <a16:creationId xmlns:a16="http://schemas.microsoft.com/office/drawing/2014/main" id="{78E0AFC7-08CB-D3F7-6901-7E244F591D3A}"/>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55756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9891913-DE70-459E-7E32-1E0268CC5825}"/>
              </a:ext>
            </a:extLst>
          </p:cNvPr>
          <p:cNvSpPr>
            <a:spLocks noGrp="1"/>
          </p:cNvSpPr>
          <p:nvPr>
            <p:ph type="title"/>
          </p:nvPr>
        </p:nvSpPr>
        <p:spPr>
          <a:xfrm>
            <a:off x="520712" y="569241"/>
            <a:ext cx="6520220" cy="2066590"/>
          </a:xfrm>
        </p:spPr>
        <p:txBody>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3E291ED2-DFE9-20F8-9E95-ACD42EC6CB89}"/>
              </a:ext>
            </a:extLst>
          </p:cNvPr>
          <p:cNvSpPr>
            <a:spLocks noGrp="1"/>
          </p:cNvSpPr>
          <p:nvPr>
            <p:ph type="body" idx="1"/>
          </p:nvPr>
        </p:nvSpPr>
        <p:spPr>
          <a:xfrm>
            <a:off x="520712" y="2620980"/>
            <a:ext cx="3198097" cy="1284502"/>
          </a:xfrm>
        </p:spPr>
        <p:txBody>
          <a:bodyPr anchor="b"/>
          <a:lstStyle>
            <a:lvl1pPr marL="0" indent="0">
              <a:buNone/>
              <a:defRPr sz="1488" b="1"/>
            </a:lvl1pPr>
            <a:lvl2pPr marL="283510" indent="0">
              <a:buNone/>
              <a:defRPr sz="1240" b="1"/>
            </a:lvl2pPr>
            <a:lvl3pPr marL="567019" indent="0">
              <a:buNone/>
              <a:defRPr sz="1116" b="1"/>
            </a:lvl3pPr>
            <a:lvl4pPr marL="850529" indent="0">
              <a:buNone/>
              <a:defRPr sz="992" b="1"/>
            </a:lvl4pPr>
            <a:lvl5pPr marL="1134039" indent="0">
              <a:buNone/>
              <a:defRPr sz="992" b="1"/>
            </a:lvl5pPr>
            <a:lvl6pPr marL="1417549" indent="0">
              <a:buNone/>
              <a:defRPr sz="992" b="1"/>
            </a:lvl6pPr>
            <a:lvl7pPr marL="1701058" indent="0">
              <a:buNone/>
              <a:defRPr sz="992" b="1"/>
            </a:lvl7pPr>
            <a:lvl8pPr marL="1984568" indent="0">
              <a:buNone/>
              <a:defRPr sz="992" b="1"/>
            </a:lvl8pPr>
            <a:lvl9pPr marL="2268078" indent="0">
              <a:buNone/>
              <a:defRPr sz="992" b="1"/>
            </a:lvl9pPr>
          </a:lstStyle>
          <a:p>
            <a:pPr lvl="0"/>
            <a:r>
              <a:rPr kumimoji="1" lang="ja-JP" altLang="en-US"/>
              <a:t>マスター テキストの書式設定</a:t>
            </a:r>
          </a:p>
        </p:txBody>
      </p:sp>
      <p:sp>
        <p:nvSpPr>
          <p:cNvPr id="4" name="コンテンツ プレースホルダー 3">
            <a:extLst>
              <a:ext uri="{FF2B5EF4-FFF2-40B4-BE49-F238E27FC236}">
                <a16:creationId xmlns:a16="http://schemas.microsoft.com/office/drawing/2014/main" id="{4158C9A1-6FC7-856D-FE8A-B882C7E45B30}"/>
              </a:ext>
            </a:extLst>
          </p:cNvPr>
          <p:cNvSpPr>
            <a:spLocks noGrp="1"/>
          </p:cNvSpPr>
          <p:nvPr>
            <p:ph sz="half" idx="2"/>
          </p:nvPr>
        </p:nvSpPr>
        <p:spPr>
          <a:xfrm>
            <a:off x="520712" y="3905482"/>
            <a:ext cx="3198097" cy="5744375"/>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a:extLst>
              <a:ext uri="{FF2B5EF4-FFF2-40B4-BE49-F238E27FC236}">
                <a16:creationId xmlns:a16="http://schemas.microsoft.com/office/drawing/2014/main" id="{D52E575F-7D8E-B0A0-55CF-A0FA4ADBE26A}"/>
              </a:ext>
            </a:extLst>
          </p:cNvPr>
          <p:cNvSpPr>
            <a:spLocks noGrp="1"/>
          </p:cNvSpPr>
          <p:nvPr>
            <p:ph type="body" sz="quarter" idx="3"/>
          </p:nvPr>
        </p:nvSpPr>
        <p:spPr>
          <a:xfrm>
            <a:off x="3827085" y="2620980"/>
            <a:ext cx="3213847" cy="1284502"/>
          </a:xfrm>
        </p:spPr>
        <p:txBody>
          <a:bodyPr anchor="b"/>
          <a:lstStyle>
            <a:lvl1pPr marL="0" indent="0">
              <a:buNone/>
              <a:defRPr sz="1488" b="1"/>
            </a:lvl1pPr>
            <a:lvl2pPr marL="283510" indent="0">
              <a:buNone/>
              <a:defRPr sz="1240" b="1"/>
            </a:lvl2pPr>
            <a:lvl3pPr marL="567019" indent="0">
              <a:buNone/>
              <a:defRPr sz="1116" b="1"/>
            </a:lvl3pPr>
            <a:lvl4pPr marL="850529" indent="0">
              <a:buNone/>
              <a:defRPr sz="992" b="1"/>
            </a:lvl4pPr>
            <a:lvl5pPr marL="1134039" indent="0">
              <a:buNone/>
              <a:defRPr sz="992" b="1"/>
            </a:lvl5pPr>
            <a:lvl6pPr marL="1417549" indent="0">
              <a:buNone/>
              <a:defRPr sz="992" b="1"/>
            </a:lvl6pPr>
            <a:lvl7pPr marL="1701058" indent="0">
              <a:buNone/>
              <a:defRPr sz="992" b="1"/>
            </a:lvl7pPr>
            <a:lvl8pPr marL="1984568" indent="0">
              <a:buNone/>
              <a:defRPr sz="992" b="1"/>
            </a:lvl8pPr>
            <a:lvl9pPr marL="2268078" indent="0">
              <a:buNone/>
              <a:defRPr sz="992" b="1"/>
            </a:lvl9pPr>
          </a:lstStyle>
          <a:p>
            <a:pPr lvl="0"/>
            <a:r>
              <a:rPr kumimoji="1" lang="ja-JP" altLang="en-US"/>
              <a:t>マスター テキストの書式設定</a:t>
            </a:r>
          </a:p>
        </p:txBody>
      </p:sp>
      <p:sp>
        <p:nvSpPr>
          <p:cNvPr id="6" name="コンテンツ プレースホルダー 5">
            <a:extLst>
              <a:ext uri="{FF2B5EF4-FFF2-40B4-BE49-F238E27FC236}">
                <a16:creationId xmlns:a16="http://schemas.microsoft.com/office/drawing/2014/main" id="{403A9B56-2438-EB44-8C70-97A9AD789206}"/>
              </a:ext>
            </a:extLst>
          </p:cNvPr>
          <p:cNvSpPr>
            <a:spLocks noGrp="1"/>
          </p:cNvSpPr>
          <p:nvPr>
            <p:ph sz="quarter" idx="4"/>
          </p:nvPr>
        </p:nvSpPr>
        <p:spPr>
          <a:xfrm>
            <a:off x="3827085" y="3905482"/>
            <a:ext cx="3213847" cy="5744375"/>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a:extLst>
              <a:ext uri="{FF2B5EF4-FFF2-40B4-BE49-F238E27FC236}">
                <a16:creationId xmlns:a16="http://schemas.microsoft.com/office/drawing/2014/main" id="{B80CD1DA-AC89-A0F0-C32A-65B166819A95}"/>
              </a:ext>
            </a:extLst>
          </p:cNvPr>
          <p:cNvSpPr>
            <a:spLocks noGrp="1"/>
          </p:cNvSpPr>
          <p:nvPr>
            <p:ph type="dt" sz="half" idx="10"/>
          </p:nvPr>
        </p:nvSpPr>
        <p:spPr/>
        <p:txBody>
          <a:bodyPr/>
          <a:lstStyle/>
          <a:p>
            <a:fld id="{C764DE79-268F-4C1A-8933-263129D2AF90}" type="datetimeFigureOut">
              <a:rPr lang="en-US" altLang="ja-JP" smtClean="0"/>
              <a:pPr/>
              <a:t>11/6/2024</a:t>
            </a:fld>
            <a:endParaRPr lang="en-US" dirty="0"/>
          </a:p>
        </p:txBody>
      </p:sp>
      <p:sp>
        <p:nvSpPr>
          <p:cNvPr id="8" name="フッター プレースホルダー 7">
            <a:extLst>
              <a:ext uri="{FF2B5EF4-FFF2-40B4-BE49-F238E27FC236}">
                <a16:creationId xmlns:a16="http://schemas.microsoft.com/office/drawing/2014/main" id="{139A9270-F19F-C58B-3777-486A71BD5D3C}"/>
              </a:ext>
            </a:extLst>
          </p:cNvPr>
          <p:cNvSpPr>
            <a:spLocks noGrp="1"/>
          </p:cNvSpPr>
          <p:nvPr>
            <p:ph type="ftr" sz="quarter" idx="11"/>
          </p:nvPr>
        </p:nvSpPr>
        <p:spPr/>
        <p:txBody>
          <a:bodyPr/>
          <a:lstStyle/>
          <a:p>
            <a:endParaRPr lang="en-US" dirty="0"/>
          </a:p>
        </p:txBody>
      </p:sp>
      <p:sp>
        <p:nvSpPr>
          <p:cNvPr id="9" name="スライド番号プレースホルダー 8">
            <a:extLst>
              <a:ext uri="{FF2B5EF4-FFF2-40B4-BE49-F238E27FC236}">
                <a16:creationId xmlns:a16="http://schemas.microsoft.com/office/drawing/2014/main" id="{FA966ECC-E74E-5198-242B-E7F5C1024FF1}"/>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94713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C1E8430-0A6E-B4CF-4D3C-A9D5C6E87975}"/>
              </a:ext>
            </a:extLst>
          </p:cNvPr>
          <p:cNvSpPr>
            <a:spLocks noGrp="1"/>
          </p:cNvSpPr>
          <p:nvPr>
            <p:ph type="title"/>
          </p:nvPr>
        </p:nvSpPr>
        <p:spPr/>
        <p:txBody>
          <a:bodyPr/>
          <a:lstStyle/>
          <a:p>
            <a:r>
              <a:rPr kumimoji="1" lang="ja-JP" altLang="en-US"/>
              <a:t>マスター タイトルの書式設定</a:t>
            </a:r>
          </a:p>
        </p:txBody>
      </p:sp>
      <p:sp>
        <p:nvSpPr>
          <p:cNvPr id="3" name="日付プレースホルダー 2">
            <a:extLst>
              <a:ext uri="{FF2B5EF4-FFF2-40B4-BE49-F238E27FC236}">
                <a16:creationId xmlns:a16="http://schemas.microsoft.com/office/drawing/2014/main" id="{E39F52F0-16F4-BEE4-55DE-B9FE83F046D6}"/>
              </a:ext>
            </a:extLst>
          </p:cNvPr>
          <p:cNvSpPr>
            <a:spLocks noGrp="1"/>
          </p:cNvSpPr>
          <p:nvPr>
            <p:ph type="dt" sz="half" idx="10"/>
          </p:nvPr>
        </p:nvSpPr>
        <p:spPr/>
        <p:txBody>
          <a:bodyPr/>
          <a:lstStyle/>
          <a:p>
            <a:fld id="{C764DE79-268F-4C1A-8933-263129D2AF90}" type="datetimeFigureOut">
              <a:rPr lang="en-US" altLang="ja-JP" smtClean="0"/>
              <a:pPr/>
              <a:t>11/6/2024</a:t>
            </a:fld>
            <a:endParaRPr lang="en-US" dirty="0"/>
          </a:p>
        </p:txBody>
      </p:sp>
      <p:sp>
        <p:nvSpPr>
          <p:cNvPr id="4" name="フッター プレースホルダー 3">
            <a:extLst>
              <a:ext uri="{FF2B5EF4-FFF2-40B4-BE49-F238E27FC236}">
                <a16:creationId xmlns:a16="http://schemas.microsoft.com/office/drawing/2014/main" id="{0FF15992-2F82-5D55-8CCA-68CE1490444F}"/>
              </a:ext>
            </a:extLst>
          </p:cNvPr>
          <p:cNvSpPr>
            <a:spLocks noGrp="1"/>
          </p:cNvSpPr>
          <p:nvPr>
            <p:ph type="ftr" sz="quarter" idx="11"/>
          </p:nvPr>
        </p:nvSpPr>
        <p:spPr/>
        <p:txBody>
          <a:bodyPr/>
          <a:lstStyle/>
          <a:p>
            <a:endParaRPr lang="en-US" dirty="0"/>
          </a:p>
        </p:txBody>
      </p:sp>
      <p:sp>
        <p:nvSpPr>
          <p:cNvPr id="5" name="スライド番号プレースホルダー 4">
            <a:extLst>
              <a:ext uri="{FF2B5EF4-FFF2-40B4-BE49-F238E27FC236}">
                <a16:creationId xmlns:a16="http://schemas.microsoft.com/office/drawing/2014/main" id="{CEA230F6-FE29-ABF4-6B53-660AAF73264A}"/>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900949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308F7E5A-1C1A-BD01-87AB-E564E8CBCC87}"/>
              </a:ext>
            </a:extLst>
          </p:cNvPr>
          <p:cNvSpPr>
            <a:spLocks noGrp="1"/>
          </p:cNvSpPr>
          <p:nvPr>
            <p:ph type="dt" sz="half" idx="10"/>
          </p:nvPr>
        </p:nvSpPr>
        <p:spPr/>
        <p:txBody>
          <a:bodyPr/>
          <a:lstStyle/>
          <a:p>
            <a:fld id="{C764DE79-268F-4C1A-8933-263129D2AF90}" type="datetimeFigureOut">
              <a:rPr lang="en-US" altLang="ja-JP" smtClean="0"/>
              <a:pPr/>
              <a:t>11/6/2024</a:t>
            </a:fld>
            <a:endParaRPr lang="en-US" dirty="0"/>
          </a:p>
        </p:txBody>
      </p:sp>
      <p:sp>
        <p:nvSpPr>
          <p:cNvPr id="3" name="フッター プレースホルダー 2">
            <a:extLst>
              <a:ext uri="{FF2B5EF4-FFF2-40B4-BE49-F238E27FC236}">
                <a16:creationId xmlns:a16="http://schemas.microsoft.com/office/drawing/2014/main" id="{BFC2F980-D635-B10D-2AEB-579DECAC0F39}"/>
              </a:ext>
            </a:extLst>
          </p:cNvPr>
          <p:cNvSpPr>
            <a:spLocks noGrp="1"/>
          </p:cNvSpPr>
          <p:nvPr>
            <p:ph type="ftr" sz="quarter" idx="11"/>
          </p:nvPr>
        </p:nvSpPr>
        <p:spPr/>
        <p:txBody>
          <a:bodyPr/>
          <a:lstStyle/>
          <a:p>
            <a:endParaRPr lang="en-US" dirty="0"/>
          </a:p>
        </p:txBody>
      </p:sp>
      <p:sp>
        <p:nvSpPr>
          <p:cNvPr id="4" name="スライド番号プレースホルダー 3">
            <a:extLst>
              <a:ext uri="{FF2B5EF4-FFF2-40B4-BE49-F238E27FC236}">
                <a16:creationId xmlns:a16="http://schemas.microsoft.com/office/drawing/2014/main" id="{A7F1EE84-782C-99BC-BB35-6A03A9493BA6}"/>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56830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144ADFD-5CFD-B15B-48C9-61169E9F46F0}"/>
              </a:ext>
            </a:extLst>
          </p:cNvPr>
          <p:cNvSpPr>
            <a:spLocks noGrp="1"/>
          </p:cNvSpPr>
          <p:nvPr>
            <p:ph type="title"/>
          </p:nvPr>
        </p:nvSpPr>
        <p:spPr>
          <a:xfrm>
            <a:off x="520712" y="712788"/>
            <a:ext cx="2438192" cy="2494756"/>
          </a:xfrm>
        </p:spPr>
        <p:txBody>
          <a:bodyPr anchor="b"/>
          <a:lstStyle>
            <a:lvl1pPr>
              <a:defRPr sz="1984"/>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A55EDABF-381E-0BE6-295C-9018154B7420}"/>
              </a:ext>
            </a:extLst>
          </p:cNvPr>
          <p:cNvSpPr>
            <a:spLocks noGrp="1"/>
          </p:cNvSpPr>
          <p:nvPr>
            <p:ph idx="1"/>
          </p:nvPr>
        </p:nvSpPr>
        <p:spPr>
          <a:xfrm>
            <a:off x="3213847" y="1539424"/>
            <a:ext cx="3827085" cy="7598117"/>
          </a:xfrm>
        </p:spPr>
        <p:txBody>
          <a:bodyPr/>
          <a:lstStyle>
            <a:lvl1pPr>
              <a:defRPr sz="1984"/>
            </a:lvl1pPr>
            <a:lvl2pPr>
              <a:defRPr sz="1736"/>
            </a:lvl2pPr>
            <a:lvl3pPr>
              <a:defRPr sz="1488"/>
            </a:lvl3pPr>
            <a:lvl4pPr>
              <a:defRPr sz="1240"/>
            </a:lvl4pPr>
            <a:lvl5pPr>
              <a:defRPr sz="1240"/>
            </a:lvl5pPr>
            <a:lvl6pPr>
              <a:defRPr sz="1240"/>
            </a:lvl6pPr>
            <a:lvl7pPr>
              <a:defRPr sz="1240"/>
            </a:lvl7pPr>
            <a:lvl8pPr>
              <a:defRPr sz="1240"/>
            </a:lvl8pPr>
            <a:lvl9pPr>
              <a:defRPr sz="124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a:extLst>
              <a:ext uri="{FF2B5EF4-FFF2-40B4-BE49-F238E27FC236}">
                <a16:creationId xmlns:a16="http://schemas.microsoft.com/office/drawing/2014/main" id="{75F1334E-0C85-D58B-5CC0-B97E261080DA}"/>
              </a:ext>
            </a:extLst>
          </p:cNvPr>
          <p:cNvSpPr>
            <a:spLocks noGrp="1"/>
          </p:cNvSpPr>
          <p:nvPr>
            <p:ph type="body" sz="half" idx="2"/>
          </p:nvPr>
        </p:nvSpPr>
        <p:spPr>
          <a:xfrm>
            <a:off x="520712" y="3207544"/>
            <a:ext cx="2438192" cy="5942372"/>
          </a:xfrm>
        </p:spPr>
        <p:txBody>
          <a:bodyPr/>
          <a:lstStyle>
            <a:lvl1pPr marL="0" indent="0">
              <a:buNone/>
              <a:defRPr sz="992"/>
            </a:lvl1pPr>
            <a:lvl2pPr marL="283510" indent="0">
              <a:buNone/>
              <a:defRPr sz="868"/>
            </a:lvl2pPr>
            <a:lvl3pPr marL="567019" indent="0">
              <a:buNone/>
              <a:defRPr sz="744"/>
            </a:lvl3pPr>
            <a:lvl4pPr marL="850529" indent="0">
              <a:buNone/>
              <a:defRPr sz="620"/>
            </a:lvl4pPr>
            <a:lvl5pPr marL="1134039" indent="0">
              <a:buNone/>
              <a:defRPr sz="620"/>
            </a:lvl5pPr>
            <a:lvl6pPr marL="1417549" indent="0">
              <a:buNone/>
              <a:defRPr sz="620"/>
            </a:lvl6pPr>
            <a:lvl7pPr marL="1701058" indent="0">
              <a:buNone/>
              <a:defRPr sz="620"/>
            </a:lvl7pPr>
            <a:lvl8pPr marL="1984568" indent="0">
              <a:buNone/>
              <a:defRPr sz="620"/>
            </a:lvl8pPr>
            <a:lvl9pPr marL="2268078" indent="0">
              <a:buNone/>
              <a:defRPr sz="62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4C9FCDD0-F533-DD2A-A587-7588914C9BF6}"/>
              </a:ext>
            </a:extLst>
          </p:cNvPr>
          <p:cNvSpPr>
            <a:spLocks noGrp="1"/>
          </p:cNvSpPr>
          <p:nvPr>
            <p:ph type="dt" sz="half" idx="10"/>
          </p:nvPr>
        </p:nvSpPr>
        <p:spPr/>
        <p:txBody>
          <a:bodyPr/>
          <a:lstStyle/>
          <a:p>
            <a:fld id="{C764DE79-268F-4C1A-8933-263129D2AF90}" type="datetimeFigureOut">
              <a:rPr lang="en-US" altLang="ja-JP" smtClean="0"/>
              <a:pPr/>
              <a:t>11/6/2024</a:t>
            </a:fld>
            <a:endParaRPr lang="en-US" dirty="0"/>
          </a:p>
        </p:txBody>
      </p:sp>
      <p:sp>
        <p:nvSpPr>
          <p:cNvPr id="6" name="フッター プレースホルダー 5">
            <a:extLst>
              <a:ext uri="{FF2B5EF4-FFF2-40B4-BE49-F238E27FC236}">
                <a16:creationId xmlns:a16="http://schemas.microsoft.com/office/drawing/2014/main" id="{649E5269-104E-B7DA-5E38-5C998CBF1371}"/>
              </a:ext>
            </a:extLst>
          </p:cNvPr>
          <p:cNvSpPr>
            <a:spLocks noGrp="1"/>
          </p:cNvSpPr>
          <p:nvPr>
            <p:ph type="ftr" sz="quarter" idx="11"/>
          </p:nvPr>
        </p:nvSpPr>
        <p:spPr/>
        <p:txBody>
          <a:bodyPr/>
          <a:lstStyle/>
          <a:p>
            <a:endParaRPr lang="en-US" dirty="0"/>
          </a:p>
        </p:txBody>
      </p:sp>
      <p:sp>
        <p:nvSpPr>
          <p:cNvPr id="7" name="スライド番号プレースホルダー 6">
            <a:extLst>
              <a:ext uri="{FF2B5EF4-FFF2-40B4-BE49-F238E27FC236}">
                <a16:creationId xmlns:a16="http://schemas.microsoft.com/office/drawing/2014/main" id="{67F621EF-BED3-11A7-088B-809462E425FC}"/>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4250078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6FFEAA2-76A5-EA99-7164-26AA67224112}"/>
              </a:ext>
            </a:extLst>
          </p:cNvPr>
          <p:cNvSpPr>
            <a:spLocks noGrp="1"/>
          </p:cNvSpPr>
          <p:nvPr>
            <p:ph type="title"/>
          </p:nvPr>
        </p:nvSpPr>
        <p:spPr>
          <a:xfrm>
            <a:off x="520712" y="712788"/>
            <a:ext cx="2438192" cy="2494756"/>
          </a:xfrm>
        </p:spPr>
        <p:txBody>
          <a:bodyPr anchor="b"/>
          <a:lstStyle>
            <a:lvl1pPr>
              <a:defRPr sz="1984"/>
            </a:lvl1pPr>
          </a:lstStyle>
          <a:p>
            <a:r>
              <a:rPr kumimoji="1" lang="ja-JP" altLang="en-US"/>
              <a:t>マスター タイトルの書式設定</a:t>
            </a:r>
          </a:p>
        </p:txBody>
      </p:sp>
      <p:sp>
        <p:nvSpPr>
          <p:cNvPr id="3" name="図プレースホルダー 2">
            <a:extLst>
              <a:ext uri="{FF2B5EF4-FFF2-40B4-BE49-F238E27FC236}">
                <a16:creationId xmlns:a16="http://schemas.microsoft.com/office/drawing/2014/main" id="{AA15C2E4-0959-45FC-C6A9-AF937CA0D4FB}"/>
              </a:ext>
            </a:extLst>
          </p:cNvPr>
          <p:cNvSpPr>
            <a:spLocks noGrp="1"/>
          </p:cNvSpPr>
          <p:nvPr>
            <p:ph type="pic" idx="1"/>
          </p:nvPr>
        </p:nvSpPr>
        <p:spPr>
          <a:xfrm>
            <a:off x="3213847" y="1539424"/>
            <a:ext cx="3827085" cy="7598117"/>
          </a:xfrm>
        </p:spPr>
        <p:txBody>
          <a:bodyPr/>
          <a:lstStyle>
            <a:lvl1pPr marL="0" indent="0">
              <a:buNone/>
              <a:defRPr sz="1984"/>
            </a:lvl1pPr>
            <a:lvl2pPr marL="283510" indent="0">
              <a:buNone/>
              <a:defRPr sz="1736"/>
            </a:lvl2pPr>
            <a:lvl3pPr marL="567019" indent="0">
              <a:buNone/>
              <a:defRPr sz="1488"/>
            </a:lvl3pPr>
            <a:lvl4pPr marL="850529" indent="0">
              <a:buNone/>
              <a:defRPr sz="1240"/>
            </a:lvl4pPr>
            <a:lvl5pPr marL="1134039" indent="0">
              <a:buNone/>
              <a:defRPr sz="1240"/>
            </a:lvl5pPr>
            <a:lvl6pPr marL="1417549" indent="0">
              <a:buNone/>
              <a:defRPr sz="1240"/>
            </a:lvl6pPr>
            <a:lvl7pPr marL="1701058" indent="0">
              <a:buNone/>
              <a:defRPr sz="1240"/>
            </a:lvl7pPr>
            <a:lvl8pPr marL="1984568" indent="0">
              <a:buNone/>
              <a:defRPr sz="1240"/>
            </a:lvl8pPr>
            <a:lvl9pPr marL="2268078" indent="0">
              <a:buNone/>
              <a:defRPr sz="1240"/>
            </a:lvl9pPr>
          </a:lstStyle>
          <a:p>
            <a:endParaRPr kumimoji="1" lang="ja-JP" altLang="en-US"/>
          </a:p>
        </p:txBody>
      </p:sp>
      <p:sp>
        <p:nvSpPr>
          <p:cNvPr id="4" name="テキスト プレースホルダー 3">
            <a:extLst>
              <a:ext uri="{FF2B5EF4-FFF2-40B4-BE49-F238E27FC236}">
                <a16:creationId xmlns:a16="http://schemas.microsoft.com/office/drawing/2014/main" id="{C4D22BAD-83E5-9D98-4E4C-229E2E967CAB}"/>
              </a:ext>
            </a:extLst>
          </p:cNvPr>
          <p:cNvSpPr>
            <a:spLocks noGrp="1"/>
          </p:cNvSpPr>
          <p:nvPr>
            <p:ph type="body" sz="half" idx="2"/>
          </p:nvPr>
        </p:nvSpPr>
        <p:spPr>
          <a:xfrm>
            <a:off x="520712" y="3207544"/>
            <a:ext cx="2438192" cy="5942372"/>
          </a:xfrm>
        </p:spPr>
        <p:txBody>
          <a:bodyPr/>
          <a:lstStyle>
            <a:lvl1pPr marL="0" indent="0">
              <a:buNone/>
              <a:defRPr sz="992"/>
            </a:lvl1pPr>
            <a:lvl2pPr marL="283510" indent="0">
              <a:buNone/>
              <a:defRPr sz="868"/>
            </a:lvl2pPr>
            <a:lvl3pPr marL="567019" indent="0">
              <a:buNone/>
              <a:defRPr sz="744"/>
            </a:lvl3pPr>
            <a:lvl4pPr marL="850529" indent="0">
              <a:buNone/>
              <a:defRPr sz="620"/>
            </a:lvl4pPr>
            <a:lvl5pPr marL="1134039" indent="0">
              <a:buNone/>
              <a:defRPr sz="620"/>
            </a:lvl5pPr>
            <a:lvl6pPr marL="1417549" indent="0">
              <a:buNone/>
              <a:defRPr sz="620"/>
            </a:lvl6pPr>
            <a:lvl7pPr marL="1701058" indent="0">
              <a:buNone/>
              <a:defRPr sz="620"/>
            </a:lvl7pPr>
            <a:lvl8pPr marL="1984568" indent="0">
              <a:buNone/>
              <a:defRPr sz="620"/>
            </a:lvl8pPr>
            <a:lvl9pPr marL="2268078" indent="0">
              <a:buNone/>
              <a:defRPr sz="62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114D1E75-B734-1030-5D88-55E25E0B6A80}"/>
              </a:ext>
            </a:extLst>
          </p:cNvPr>
          <p:cNvSpPr>
            <a:spLocks noGrp="1"/>
          </p:cNvSpPr>
          <p:nvPr>
            <p:ph type="dt" sz="half" idx="10"/>
          </p:nvPr>
        </p:nvSpPr>
        <p:spPr/>
        <p:txBody>
          <a:bodyPr/>
          <a:lstStyle/>
          <a:p>
            <a:fld id="{C764DE79-268F-4C1A-8933-263129D2AF90}" type="datetimeFigureOut">
              <a:rPr lang="en-US" altLang="ja-JP" smtClean="0"/>
              <a:pPr/>
              <a:t>11/6/2024</a:t>
            </a:fld>
            <a:endParaRPr lang="en-US" dirty="0"/>
          </a:p>
        </p:txBody>
      </p:sp>
      <p:sp>
        <p:nvSpPr>
          <p:cNvPr id="6" name="フッター プレースホルダー 5">
            <a:extLst>
              <a:ext uri="{FF2B5EF4-FFF2-40B4-BE49-F238E27FC236}">
                <a16:creationId xmlns:a16="http://schemas.microsoft.com/office/drawing/2014/main" id="{84596FFD-D4D6-AC54-B84B-B35178D88A0D}"/>
              </a:ext>
            </a:extLst>
          </p:cNvPr>
          <p:cNvSpPr>
            <a:spLocks noGrp="1"/>
          </p:cNvSpPr>
          <p:nvPr>
            <p:ph type="ftr" sz="quarter" idx="11"/>
          </p:nvPr>
        </p:nvSpPr>
        <p:spPr/>
        <p:txBody>
          <a:bodyPr/>
          <a:lstStyle/>
          <a:p>
            <a:endParaRPr lang="en-US" dirty="0"/>
          </a:p>
        </p:txBody>
      </p:sp>
      <p:sp>
        <p:nvSpPr>
          <p:cNvPr id="7" name="スライド番号プレースホルダー 6">
            <a:extLst>
              <a:ext uri="{FF2B5EF4-FFF2-40B4-BE49-F238E27FC236}">
                <a16:creationId xmlns:a16="http://schemas.microsoft.com/office/drawing/2014/main" id="{A292A2B0-3341-A185-BBA0-56E92B08F2D9}"/>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980817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9786C81-C1DD-5BF4-B507-A02DFFC47E44}"/>
              </a:ext>
            </a:extLst>
          </p:cNvPr>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B0C7C389-B4BE-3201-ED8D-CF7ED957A41C}"/>
              </a:ext>
            </a:extLst>
          </p:cNvPr>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4BF13E3C-0EA1-2A18-2EC6-F8DA2A2AA072}"/>
              </a:ext>
            </a:extLst>
          </p:cNvPr>
          <p:cNvSpPr>
            <a:spLocks noGrp="1"/>
          </p:cNvSpPr>
          <p:nvPr>
            <p:ph type="dt" sz="half" idx="10"/>
          </p:nvPr>
        </p:nvSpPr>
        <p:spPr/>
        <p:txBody>
          <a:bodyPr/>
          <a:lstStyle/>
          <a:p>
            <a:fld id="{C764DE79-268F-4C1A-8933-263129D2AF90}" type="datetimeFigureOut">
              <a:rPr lang="en-US" altLang="ja-JP" smtClean="0"/>
              <a:pPr/>
              <a:t>11/6/2024</a:t>
            </a:fld>
            <a:endParaRPr lang="en-US" dirty="0"/>
          </a:p>
        </p:txBody>
      </p:sp>
      <p:sp>
        <p:nvSpPr>
          <p:cNvPr id="5" name="フッター プレースホルダー 4">
            <a:extLst>
              <a:ext uri="{FF2B5EF4-FFF2-40B4-BE49-F238E27FC236}">
                <a16:creationId xmlns:a16="http://schemas.microsoft.com/office/drawing/2014/main" id="{AA8CC99D-85AB-498D-EF92-1284F5BF803C}"/>
              </a:ext>
            </a:extLst>
          </p:cNvPr>
          <p:cNvSpPr>
            <a:spLocks noGrp="1"/>
          </p:cNvSpPr>
          <p:nvPr>
            <p:ph type="ftr" sz="quarter" idx="11"/>
          </p:nvPr>
        </p:nvSpPr>
        <p:spPr/>
        <p:txBody>
          <a:bodyPr/>
          <a:lstStyle/>
          <a:p>
            <a:endParaRPr lang="en-US" dirty="0"/>
          </a:p>
        </p:txBody>
      </p:sp>
      <p:sp>
        <p:nvSpPr>
          <p:cNvPr id="6" name="スライド番号プレースホルダー 5">
            <a:extLst>
              <a:ext uri="{FF2B5EF4-FFF2-40B4-BE49-F238E27FC236}">
                <a16:creationId xmlns:a16="http://schemas.microsoft.com/office/drawing/2014/main" id="{8C7230AE-4788-F7B8-2C1B-5123270EE0C5}"/>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4116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a:extLst>
              <a:ext uri="{FF2B5EF4-FFF2-40B4-BE49-F238E27FC236}">
                <a16:creationId xmlns:a16="http://schemas.microsoft.com/office/drawing/2014/main" id="{6A50F763-2A33-01C7-DC45-ED040D83A2F8}"/>
              </a:ext>
            </a:extLst>
          </p:cNvPr>
          <p:cNvSpPr>
            <a:spLocks noGrp="1"/>
          </p:cNvSpPr>
          <p:nvPr>
            <p:ph type="title" orient="vert"/>
          </p:nvPr>
        </p:nvSpPr>
        <p:spPr>
          <a:xfrm>
            <a:off x="5409892" y="569240"/>
            <a:ext cx="1630055" cy="9060817"/>
          </a:xfrm>
        </p:spPr>
        <p:txBody>
          <a:bodyPr vert="eaVert"/>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9BA8EA3D-7DED-E72D-963C-DD0C48284191}"/>
              </a:ext>
            </a:extLst>
          </p:cNvPr>
          <p:cNvSpPr>
            <a:spLocks noGrp="1"/>
          </p:cNvSpPr>
          <p:nvPr>
            <p:ph type="body" orient="vert" idx="1"/>
          </p:nvPr>
        </p:nvSpPr>
        <p:spPr>
          <a:xfrm>
            <a:off x="519728" y="569240"/>
            <a:ext cx="4795669" cy="9060817"/>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5B4C75F4-2AC9-4A9D-B5ED-3A12DDE04C90}"/>
              </a:ext>
            </a:extLst>
          </p:cNvPr>
          <p:cNvSpPr>
            <a:spLocks noGrp="1"/>
          </p:cNvSpPr>
          <p:nvPr>
            <p:ph type="dt" sz="half" idx="10"/>
          </p:nvPr>
        </p:nvSpPr>
        <p:spPr/>
        <p:txBody>
          <a:bodyPr/>
          <a:lstStyle/>
          <a:p>
            <a:fld id="{C764DE79-268F-4C1A-8933-263129D2AF90}" type="datetimeFigureOut">
              <a:rPr lang="en-US" altLang="ja-JP" smtClean="0"/>
              <a:pPr/>
              <a:t>11/6/2024</a:t>
            </a:fld>
            <a:endParaRPr lang="en-US" dirty="0"/>
          </a:p>
        </p:txBody>
      </p:sp>
      <p:sp>
        <p:nvSpPr>
          <p:cNvPr id="5" name="フッター プレースホルダー 4">
            <a:extLst>
              <a:ext uri="{FF2B5EF4-FFF2-40B4-BE49-F238E27FC236}">
                <a16:creationId xmlns:a16="http://schemas.microsoft.com/office/drawing/2014/main" id="{165F34AE-4AD0-2B94-BDE6-146F66B27014}"/>
              </a:ext>
            </a:extLst>
          </p:cNvPr>
          <p:cNvSpPr>
            <a:spLocks noGrp="1"/>
          </p:cNvSpPr>
          <p:nvPr>
            <p:ph type="ftr" sz="quarter" idx="11"/>
          </p:nvPr>
        </p:nvSpPr>
        <p:spPr/>
        <p:txBody>
          <a:bodyPr/>
          <a:lstStyle/>
          <a:p>
            <a:endParaRPr lang="en-US" dirty="0"/>
          </a:p>
        </p:txBody>
      </p:sp>
      <p:sp>
        <p:nvSpPr>
          <p:cNvPr id="6" name="スライド番号プレースホルダー 5">
            <a:extLst>
              <a:ext uri="{FF2B5EF4-FFF2-40B4-BE49-F238E27FC236}">
                <a16:creationId xmlns:a16="http://schemas.microsoft.com/office/drawing/2014/main" id="{F502FE8F-FF1B-95EB-1A1F-524A5673008D}"/>
              </a:ext>
            </a:extLst>
          </p:cNvPr>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103416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520713" y="712789"/>
            <a:ext cx="2438192" cy="2494756"/>
          </a:xfrm>
        </p:spPr>
        <p:txBody>
          <a:bodyPr anchor="b"/>
          <a:lstStyle>
            <a:lvl1pPr>
              <a:defRPr sz="4948"/>
            </a:lvl1pPr>
          </a:lstStyle>
          <a:p>
            <a:r>
              <a:rPr lang="ja-JP" altLang="en-US"/>
              <a:t>マスター タイトルの書式設定</a:t>
            </a:r>
            <a:endParaRPr lang="en-US" dirty="0"/>
          </a:p>
        </p:txBody>
      </p:sp>
      <p:sp>
        <p:nvSpPr>
          <p:cNvPr id="3" name="Picture Placeholder 2"/>
          <p:cNvSpPr>
            <a:spLocks noGrp="1" noChangeAspect="1"/>
          </p:cNvSpPr>
          <p:nvPr>
            <p:ph type="pic" idx="1" hasCustomPrompt="1"/>
          </p:nvPr>
        </p:nvSpPr>
        <p:spPr>
          <a:xfrm>
            <a:off x="3213848" y="1539426"/>
            <a:ext cx="3801605" cy="2708263"/>
          </a:xfrm>
          <a:solidFill>
            <a:schemeClr val="bg1">
              <a:lumMod val="75000"/>
            </a:schemeClr>
          </a:solidFill>
        </p:spPr>
        <p:txBody>
          <a:bodyPr anchor="ctr">
            <a:normAutofit/>
          </a:bodyPr>
          <a:lstStyle>
            <a:lvl1pPr marL="0" indent="0">
              <a:buNone/>
              <a:defRPr sz="1167"/>
            </a:lvl1pPr>
            <a:lvl2pPr marL="706959" indent="0">
              <a:buNone/>
              <a:defRPr sz="4330"/>
            </a:lvl2pPr>
            <a:lvl3pPr marL="1413918" indent="0">
              <a:buNone/>
              <a:defRPr sz="3711"/>
            </a:lvl3pPr>
            <a:lvl4pPr marL="2120876" indent="0">
              <a:buNone/>
              <a:defRPr sz="3094"/>
            </a:lvl4pPr>
            <a:lvl5pPr marL="2827834" indent="0">
              <a:buNone/>
              <a:defRPr sz="3094"/>
            </a:lvl5pPr>
            <a:lvl6pPr marL="3534794" indent="0">
              <a:buNone/>
              <a:defRPr sz="3094"/>
            </a:lvl6pPr>
            <a:lvl7pPr marL="4241752" indent="0">
              <a:buNone/>
              <a:defRPr sz="3094"/>
            </a:lvl7pPr>
            <a:lvl8pPr marL="4948712" indent="0">
              <a:buNone/>
              <a:defRPr sz="3094"/>
            </a:lvl8pPr>
            <a:lvl9pPr marL="5655669" indent="0">
              <a:buNone/>
              <a:defRPr sz="3094"/>
            </a:lvl9pPr>
          </a:lstStyle>
          <a:p>
            <a:r>
              <a:rPr lang="ja-JP" altLang="en-US" dirty="0"/>
              <a:t>写真をいれてください。</a:t>
            </a:r>
            <a:endParaRPr lang="en-US" dirty="0"/>
          </a:p>
        </p:txBody>
      </p:sp>
      <p:sp>
        <p:nvSpPr>
          <p:cNvPr id="4" name="Text Placeholder 3"/>
          <p:cNvSpPr>
            <a:spLocks noGrp="1"/>
          </p:cNvSpPr>
          <p:nvPr>
            <p:ph type="body" sz="half" idx="2"/>
          </p:nvPr>
        </p:nvSpPr>
        <p:spPr>
          <a:xfrm>
            <a:off x="520713" y="3207544"/>
            <a:ext cx="2438192" cy="5942372"/>
          </a:xfrm>
        </p:spPr>
        <p:txBody>
          <a:bodyPr/>
          <a:lstStyle>
            <a:lvl1pPr marL="0" indent="0">
              <a:buNone/>
              <a:defRPr sz="2474"/>
            </a:lvl1pPr>
            <a:lvl2pPr marL="706959" indent="0">
              <a:buNone/>
              <a:defRPr sz="2164"/>
            </a:lvl2pPr>
            <a:lvl3pPr marL="1413918" indent="0">
              <a:buNone/>
              <a:defRPr sz="1856"/>
            </a:lvl3pPr>
            <a:lvl4pPr marL="2120876" indent="0">
              <a:buNone/>
              <a:defRPr sz="1547"/>
            </a:lvl4pPr>
            <a:lvl5pPr marL="2827834" indent="0">
              <a:buNone/>
              <a:defRPr sz="1547"/>
            </a:lvl5pPr>
            <a:lvl6pPr marL="3534794" indent="0">
              <a:buNone/>
              <a:defRPr sz="1547"/>
            </a:lvl6pPr>
            <a:lvl7pPr marL="4241752" indent="0">
              <a:buNone/>
              <a:defRPr sz="1547"/>
            </a:lvl7pPr>
            <a:lvl8pPr marL="4948712" indent="0">
              <a:buNone/>
              <a:defRPr sz="1547"/>
            </a:lvl8pPr>
            <a:lvl9pPr marL="5655669" indent="0">
              <a:buNone/>
              <a:defRPr sz="1547"/>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C764DE79-268F-4C1A-8933-263129D2AF90}" type="datetimeFigureOut">
              <a:rPr lang="en-US" altLang="ja-JP" smtClean="0"/>
              <a:pPr/>
              <a:t>11/6/2024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
        <p:nvSpPr>
          <p:cNvPr id="9" name="図プレースホルダー 8"/>
          <p:cNvSpPr>
            <a:spLocks noGrp="1"/>
          </p:cNvSpPr>
          <p:nvPr>
            <p:ph type="pic" sz="quarter" idx="13" hasCustomPrompt="1"/>
          </p:nvPr>
        </p:nvSpPr>
        <p:spPr>
          <a:xfrm>
            <a:off x="3213402" y="4559309"/>
            <a:ext cx="3801044" cy="2710075"/>
          </a:xfrm>
          <a:solidFill>
            <a:schemeClr val="bg1">
              <a:lumMod val="75000"/>
            </a:schemeClr>
          </a:solidFill>
        </p:spPr>
        <p:txBody>
          <a:bodyPr anchor="ctr">
            <a:normAutofit/>
          </a:bodyPr>
          <a:lstStyle>
            <a:lvl1pPr marL="0" indent="0">
              <a:buNone/>
              <a:defRPr sz="1167"/>
            </a:lvl1pPr>
          </a:lstStyle>
          <a:p>
            <a:r>
              <a:rPr kumimoji="1" lang="ja-JP" altLang="en-US" dirty="0"/>
              <a:t>写真をいれてください。</a:t>
            </a:r>
          </a:p>
        </p:txBody>
      </p:sp>
    </p:spTree>
    <p:extLst>
      <p:ext uri="{BB962C8B-B14F-4D97-AF65-F5344CB8AC3E}">
        <p14:creationId xmlns:p14="http://schemas.microsoft.com/office/powerpoint/2010/main" val="3986587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27A6AE17-C367-9708-E6A0-CBA7FE16F304}"/>
              </a:ext>
            </a:extLst>
          </p:cNvPr>
          <p:cNvSpPr>
            <a:spLocks noGrp="1"/>
          </p:cNvSpPr>
          <p:nvPr>
            <p:ph type="title"/>
          </p:nvPr>
        </p:nvSpPr>
        <p:spPr>
          <a:xfrm>
            <a:off x="519728" y="569241"/>
            <a:ext cx="6520220" cy="2066590"/>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88DB197D-7FE4-6434-7BB9-870C76E3739E}"/>
              </a:ext>
            </a:extLst>
          </p:cNvPr>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782296CE-359B-BCA1-633A-73A455A08440}"/>
              </a:ext>
            </a:extLst>
          </p:cNvPr>
          <p:cNvSpPr>
            <a:spLocks noGrp="1"/>
          </p:cNvSpPr>
          <p:nvPr>
            <p:ph type="dt" sz="half" idx="2"/>
          </p:nvPr>
        </p:nvSpPr>
        <p:spPr>
          <a:xfrm>
            <a:off x="519728" y="9909727"/>
            <a:ext cx="1700927" cy="569240"/>
          </a:xfrm>
          <a:prstGeom prst="rect">
            <a:avLst/>
          </a:prstGeom>
        </p:spPr>
        <p:txBody>
          <a:bodyPr vert="horz" lIns="91440" tIns="45720" rIns="91440" bIns="45720" rtlCol="0" anchor="ctr"/>
          <a:lstStyle>
            <a:lvl1pPr algn="l">
              <a:defRPr sz="744">
                <a:solidFill>
                  <a:schemeClr val="tx1">
                    <a:tint val="75000"/>
                  </a:schemeClr>
                </a:solidFill>
              </a:defRPr>
            </a:lvl1pPr>
          </a:lstStyle>
          <a:p>
            <a:fld id="{C764DE79-268F-4C1A-8933-263129D2AF90}" type="datetimeFigureOut">
              <a:rPr lang="en-US" altLang="ja-JP" smtClean="0"/>
              <a:pPr/>
              <a:t>11/6/2024</a:t>
            </a:fld>
            <a:endParaRPr lang="en-US" dirty="0"/>
          </a:p>
        </p:txBody>
      </p:sp>
      <p:sp>
        <p:nvSpPr>
          <p:cNvPr id="5" name="フッター プレースホルダー 4">
            <a:extLst>
              <a:ext uri="{FF2B5EF4-FFF2-40B4-BE49-F238E27FC236}">
                <a16:creationId xmlns:a16="http://schemas.microsoft.com/office/drawing/2014/main" id="{FF5F87C9-F0EB-439E-8343-5B2864D25B4A}"/>
              </a:ext>
            </a:extLst>
          </p:cNvPr>
          <p:cNvSpPr>
            <a:spLocks noGrp="1"/>
          </p:cNvSpPr>
          <p:nvPr>
            <p:ph type="ftr" sz="quarter" idx="3"/>
          </p:nvPr>
        </p:nvSpPr>
        <p:spPr>
          <a:xfrm>
            <a:off x="2504143" y="9909727"/>
            <a:ext cx="2551390" cy="569240"/>
          </a:xfrm>
          <a:prstGeom prst="rect">
            <a:avLst/>
          </a:prstGeom>
        </p:spPr>
        <p:txBody>
          <a:bodyPr vert="horz" lIns="91440" tIns="45720" rIns="91440" bIns="45720" rtlCol="0" anchor="ctr"/>
          <a:lstStyle>
            <a:lvl1pPr algn="ctr">
              <a:defRPr sz="744">
                <a:solidFill>
                  <a:schemeClr val="tx1">
                    <a:tint val="75000"/>
                  </a:schemeClr>
                </a:solidFill>
              </a:defRPr>
            </a:lvl1pPr>
          </a:lstStyle>
          <a:p>
            <a:endParaRPr lang="en-US" dirty="0"/>
          </a:p>
        </p:txBody>
      </p:sp>
      <p:sp>
        <p:nvSpPr>
          <p:cNvPr id="6" name="スライド番号プレースホルダー 5">
            <a:extLst>
              <a:ext uri="{FF2B5EF4-FFF2-40B4-BE49-F238E27FC236}">
                <a16:creationId xmlns:a16="http://schemas.microsoft.com/office/drawing/2014/main" id="{5FF655E3-208A-8AFD-7176-A3D87F09D455}"/>
              </a:ext>
            </a:extLst>
          </p:cNvPr>
          <p:cNvSpPr>
            <a:spLocks noGrp="1"/>
          </p:cNvSpPr>
          <p:nvPr>
            <p:ph type="sldNum" sz="quarter" idx="4"/>
          </p:nvPr>
        </p:nvSpPr>
        <p:spPr>
          <a:xfrm>
            <a:off x="5339020" y="9909727"/>
            <a:ext cx="1700927" cy="569240"/>
          </a:xfrm>
          <a:prstGeom prst="rect">
            <a:avLst/>
          </a:prstGeom>
        </p:spPr>
        <p:txBody>
          <a:bodyPr vert="horz" lIns="91440" tIns="45720" rIns="91440" bIns="45720" rtlCol="0" anchor="ctr"/>
          <a:lstStyle>
            <a:lvl1pPr algn="r">
              <a:defRPr sz="744">
                <a:solidFill>
                  <a:schemeClr val="tx1">
                    <a:tint val="75000"/>
                  </a:schemeClr>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878332496"/>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Lst>
  <p:txStyles>
    <p:titleStyle>
      <a:lvl1pPr algn="l" defTabSz="567019" rtl="0" eaLnBrk="1" latinLnBrk="0" hangingPunct="1">
        <a:lnSpc>
          <a:spcPct val="90000"/>
        </a:lnSpc>
        <a:spcBef>
          <a:spcPct val="0"/>
        </a:spcBef>
        <a:buNone/>
        <a:defRPr kumimoji="1" sz="2728" kern="1200">
          <a:solidFill>
            <a:schemeClr val="tx1"/>
          </a:solidFill>
          <a:latin typeface="+mj-lt"/>
          <a:ea typeface="+mj-ea"/>
          <a:cs typeface="+mj-cs"/>
        </a:defRPr>
      </a:lvl1pPr>
    </p:titleStyle>
    <p:bodyStyle>
      <a:lvl1pPr marL="141755" indent="-141755" algn="l" defTabSz="567019" rtl="0" eaLnBrk="1" latinLnBrk="0" hangingPunct="1">
        <a:lnSpc>
          <a:spcPct val="90000"/>
        </a:lnSpc>
        <a:spcBef>
          <a:spcPts val="620"/>
        </a:spcBef>
        <a:buFont typeface="Arial" panose="020B0604020202020204" pitchFamily="34" charset="0"/>
        <a:buChar char="•"/>
        <a:defRPr kumimoji="1" sz="1736" kern="1200">
          <a:solidFill>
            <a:schemeClr val="tx1"/>
          </a:solidFill>
          <a:latin typeface="+mn-lt"/>
          <a:ea typeface="+mn-ea"/>
          <a:cs typeface="+mn-cs"/>
        </a:defRPr>
      </a:lvl1pPr>
      <a:lvl2pPr marL="425265" indent="-141755" algn="l" defTabSz="567019" rtl="0" eaLnBrk="1" latinLnBrk="0" hangingPunct="1">
        <a:lnSpc>
          <a:spcPct val="90000"/>
        </a:lnSpc>
        <a:spcBef>
          <a:spcPts val="310"/>
        </a:spcBef>
        <a:buFont typeface="Arial" panose="020B0604020202020204" pitchFamily="34" charset="0"/>
        <a:buChar char="•"/>
        <a:defRPr kumimoji="1" sz="1488" kern="1200">
          <a:solidFill>
            <a:schemeClr val="tx1"/>
          </a:solidFill>
          <a:latin typeface="+mn-lt"/>
          <a:ea typeface="+mn-ea"/>
          <a:cs typeface="+mn-cs"/>
        </a:defRPr>
      </a:lvl2pPr>
      <a:lvl3pPr marL="708774" indent="-141755" algn="l" defTabSz="567019" rtl="0" eaLnBrk="1" latinLnBrk="0" hangingPunct="1">
        <a:lnSpc>
          <a:spcPct val="90000"/>
        </a:lnSpc>
        <a:spcBef>
          <a:spcPts val="310"/>
        </a:spcBef>
        <a:buFont typeface="Arial" panose="020B0604020202020204" pitchFamily="34" charset="0"/>
        <a:buChar char="•"/>
        <a:defRPr kumimoji="1" sz="1240" kern="1200">
          <a:solidFill>
            <a:schemeClr val="tx1"/>
          </a:solidFill>
          <a:latin typeface="+mn-lt"/>
          <a:ea typeface="+mn-ea"/>
          <a:cs typeface="+mn-cs"/>
        </a:defRPr>
      </a:lvl3pPr>
      <a:lvl4pPr marL="992284" indent="-141755" algn="l" defTabSz="567019" rtl="0" eaLnBrk="1" latinLnBrk="0" hangingPunct="1">
        <a:lnSpc>
          <a:spcPct val="90000"/>
        </a:lnSpc>
        <a:spcBef>
          <a:spcPts val="310"/>
        </a:spcBef>
        <a:buFont typeface="Arial" panose="020B0604020202020204" pitchFamily="34" charset="0"/>
        <a:buChar char="•"/>
        <a:defRPr kumimoji="1" sz="1116" kern="1200">
          <a:solidFill>
            <a:schemeClr val="tx1"/>
          </a:solidFill>
          <a:latin typeface="+mn-lt"/>
          <a:ea typeface="+mn-ea"/>
          <a:cs typeface="+mn-cs"/>
        </a:defRPr>
      </a:lvl4pPr>
      <a:lvl5pPr marL="1275794" indent="-141755" algn="l" defTabSz="567019" rtl="0" eaLnBrk="1" latinLnBrk="0" hangingPunct="1">
        <a:lnSpc>
          <a:spcPct val="90000"/>
        </a:lnSpc>
        <a:spcBef>
          <a:spcPts val="310"/>
        </a:spcBef>
        <a:buFont typeface="Arial" panose="020B0604020202020204" pitchFamily="34" charset="0"/>
        <a:buChar char="•"/>
        <a:defRPr kumimoji="1" sz="1116" kern="1200">
          <a:solidFill>
            <a:schemeClr val="tx1"/>
          </a:solidFill>
          <a:latin typeface="+mn-lt"/>
          <a:ea typeface="+mn-ea"/>
          <a:cs typeface="+mn-cs"/>
        </a:defRPr>
      </a:lvl5pPr>
      <a:lvl6pPr marL="1559303" indent="-141755" algn="l" defTabSz="567019" rtl="0" eaLnBrk="1" latinLnBrk="0" hangingPunct="1">
        <a:lnSpc>
          <a:spcPct val="90000"/>
        </a:lnSpc>
        <a:spcBef>
          <a:spcPts val="310"/>
        </a:spcBef>
        <a:buFont typeface="Arial" panose="020B0604020202020204" pitchFamily="34" charset="0"/>
        <a:buChar char="•"/>
        <a:defRPr kumimoji="1" sz="1116" kern="1200">
          <a:solidFill>
            <a:schemeClr val="tx1"/>
          </a:solidFill>
          <a:latin typeface="+mn-lt"/>
          <a:ea typeface="+mn-ea"/>
          <a:cs typeface="+mn-cs"/>
        </a:defRPr>
      </a:lvl6pPr>
      <a:lvl7pPr marL="1842813" indent="-141755" algn="l" defTabSz="567019" rtl="0" eaLnBrk="1" latinLnBrk="0" hangingPunct="1">
        <a:lnSpc>
          <a:spcPct val="90000"/>
        </a:lnSpc>
        <a:spcBef>
          <a:spcPts val="310"/>
        </a:spcBef>
        <a:buFont typeface="Arial" panose="020B0604020202020204" pitchFamily="34" charset="0"/>
        <a:buChar char="•"/>
        <a:defRPr kumimoji="1" sz="1116" kern="1200">
          <a:solidFill>
            <a:schemeClr val="tx1"/>
          </a:solidFill>
          <a:latin typeface="+mn-lt"/>
          <a:ea typeface="+mn-ea"/>
          <a:cs typeface="+mn-cs"/>
        </a:defRPr>
      </a:lvl7pPr>
      <a:lvl8pPr marL="2126323" indent="-141755" algn="l" defTabSz="567019" rtl="0" eaLnBrk="1" latinLnBrk="0" hangingPunct="1">
        <a:lnSpc>
          <a:spcPct val="90000"/>
        </a:lnSpc>
        <a:spcBef>
          <a:spcPts val="310"/>
        </a:spcBef>
        <a:buFont typeface="Arial" panose="020B0604020202020204" pitchFamily="34" charset="0"/>
        <a:buChar char="•"/>
        <a:defRPr kumimoji="1" sz="1116" kern="1200">
          <a:solidFill>
            <a:schemeClr val="tx1"/>
          </a:solidFill>
          <a:latin typeface="+mn-lt"/>
          <a:ea typeface="+mn-ea"/>
          <a:cs typeface="+mn-cs"/>
        </a:defRPr>
      </a:lvl8pPr>
      <a:lvl9pPr marL="2409833" indent="-141755" algn="l" defTabSz="567019" rtl="0" eaLnBrk="1" latinLnBrk="0" hangingPunct="1">
        <a:lnSpc>
          <a:spcPct val="90000"/>
        </a:lnSpc>
        <a:spcBef>
          <a:spcPts val="310"/>
        </a:spcBef>
        <a:buFont typeface="Arial" panose="020B0604020202020204" pitchFamily="34" charset="0"/>
        <a:buChar char="•"/>
        <a:defRPr kumimoji="1" sz="1116" kern="1200">
          <a:solidFill>
            <a:schemeClr val="tx1"/>
          </a:solidFill>
          <a:latin typeface="+mn-lt"/>
          <a:ea typeface="+mn-ea"/>
          <a:cs typeface="+mn-cs"/>
        </a:defRPr>
      </a:lvl9pPr>
    </p:bodyStyle>
    <p:otherStyle>
      <a:defPPr>
        <a:defRPr lang="ja-JP"/>
      </a:defPPr>
      <a:lvl1pPr marL="0" algn="l" defTabSz="567019" rtl="0" eaLnBrk="1" latinLnBrk="0" hangingPunct="1">
        <a:defRPr kumimoji="1" sz="1116" kern="1200">
          <a:solidFill>
            <a:schemeClr val="tx1"/>
          </a:solidFill>
          <a:latin typeface="+mn-lt"/>
          <a:ea typeface="+mn-ea"/>
          <a:cs typeface="+mn-cs"/>
        </a:defRPr>
      </a:lvl1pPr>
      <a:lvl2pPr marL="283510" algn="l" defTabSz="567019" rtl="0" eaLnBrk="1" latinLnBrk="0" hangingPunct="1">
        <a:defRPr kumimoji="1" sz="1116" kern="1200">
          <a:solidFill>
            <a:schemeClr val="tx1"/>
          </a:solidFill>
          <a:latin typeface="+mn-lt"/>
          <a:ea typeface="+mn-ea"/>
          <a:cs typeface="+mn-cs"/>
        </a:defRPr>
      </a:lvl2pPr>
      <a:lvl3pPr marL="567019" algn="l" defTabSz="567019" rtl="0" eaLnBrk="1" latinLnBrk="0" hangingPunct="1">
        <a:defRPr kumimoji="1" sz="1116" kern="1200">
          <a:solidFill>
            <a:schemeClr val="tx1"/>
          </a:solidFill>
          <a:latin typeface="+mn-lt"/>
          <a:ea typeface="+mn-ea"/>
          <a:cs typeface="+mn-cs"/>
        </a:defRPr>
      </a:lvl3pPr>
      <a:lvl4pPr marL="850529" algn="l" defTabSz="567019" rtl="0" eaLnBrk="1" latinLnBrk="0" hangingPunct="1">
        <a:defRPr kumimoji="1" sz="1116" kern="1200">
          <a:solidFill>
            <a:schemeClr val="tx1"/>
          </a:solidFill>
          <a:latin typeface="+mn-lt"/>
          <a:ea typeface="+mn-ea"/>
          <a:cs typeface="+mn-cs"/>
        </a:defRPr>
      </a:lvl4pPr>
      <a:lvl5pPr marL="1134039" algn="l" defTabSz="567019" rtl="0" eaLnBrk="1" latinLnBrk="0" hangingPunct="1">
        <a:defRPr kumimoji="1" sz="1116" kern="1200">
          <a:solidFill>
            <a:schemeClr val="tx1"/>
          </a:solidFill>
          <a:latin typeface="+mn-lt"/>
          <a:ea typeface="+mn-ea"/>
          <a:cs typeface="+mn-cs"/>
        </a:defRPr>
      </a:lvl5pPr>
      <a:lvl6pPr marL="1417549" algn="l" defTabSz="567019" rtl="0" eaLnBrk="1" latinLnBrk="0" hangingPunct="1">
        <a:defRPr kumimoji="1" sz="1116" kern="1200">
          <a:solidFill>
            <a:schemeClr val="tx1"/>
          </a:solidFill>
          <a:latin typeface="+mn-lt"/>
          <a:ea typeface="+mn-ea"/>
          <a:cs typeface="+mn-cs"/>
        </a:defRPr>
      </a:lvl6pPr>
      <a:lvl7pPr marL="1701058" algn="l" defTabSz="567019" rtl="0" eaLnBrk="1" latinLnBrk="0" hangingPunct="1">
        <a:defRPr kumimoji="1" sz="1116" kern="1200">
          <a:solidFill>
            <a:schemeClr val="tx1"/>
          </a:solidFill>
          <a:latin typeface="+mn-lt"/>
          <a:ea typeface="+mn-ea"/>
          <a:cs typeface="+mn-cs"/>
        </a:defRPr>
      </a:lvl7pPr>
      <a:lvl8pPr marL="1984568" algn="l" defTabSz="567019" rtl="0" eaLnBrk="1" latinLnBrk="0" hangingPunct="1">
        <a:defRPr kumimoji="1" sz="1116" kern="1200">
          <a:solidFill>
            <a:schemeClr val="tx1"/>
          </a:solidFill>
          <a:latin typeface="+mn-lt"/>
          <a:ea typeface="+mn-ea"/>
          <a:cs typeface="+mn-cs"/>
        </a:defRPr>
      </a:lvl8pPr>
      <a:lvl9pPr marL="2268078" algn="l" defTabSz="567019" rtl="0" eaLnBrk="1" latinLnBrk="0" hangingPunct="1">
        <a:defRPr kumimoji="1" sz="111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正方形/長方形 16"/>
          <p:cNvSpPr/>
          <p:nvPr/>
        </p:nvSpPr>
        <p:spPr>
          <a:xfrm>
            <a:off x="-190500" y="-177801"/>
            <a:ext cx="7912100" cy="992396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708"/>
          </a:p>
        </p:txBody>
      </p:sp>
      <p:sp>
        <p:nvSpPr>
          <p:cNvPr id="18" name="正方形/長方形 17"/>
          <p:cNvSpPr/>
          <p:nvPr/>
        </p:nvSpPr>
        <p:spPr>
          <a:xfrm>
            <a:off x="362757" y="417415"/>
            <a:ext cx="6802973" cy="89347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708" dirty="0"/>
          </a:p>
        </p:txBody>
      </p:sp>
      <p:sp>
        <p:nvSpPr>
          <p:cNvPr id="11" name="正方形/長方形 10"/>
          <p:cNvSpPr/>
          <p:nvPr/>
        </p:nvSpPr>
        <p:spPr>
          <a:xfrm>
            <a:off x="605020" y="9827225"/>
            <a:ext cx="4464424" cy="655244"/>
          </a:xfrm>
          <a:prstGeom prst="rect">
            <a:avLst/>
          </a:prstGeom>
        </p:spPr>
        <p:txBody>
          <a:bodyPr wrap="square">
            <a:spAutoFit/>
          </a:bodyPr>
          <a:lstStyle/>
          <a:p>
            <a:pPr>
              <a:lnSpc>
                <a:spcPct val="110000"/>
              </a:lnSpc>
              <a:tabLst>
                <a:tab pos="2498712" algn="l"/>
              </a:tabLst>
            </a:pPr>
            <a:r>
              <a:rPr lang="ja-JP" altLang="en-US" sz="1200" spc="-49" dirty="0">
                <a:latin typeface="Zen Kaku Gothic New Medium" pitchFamily="2" charset="-128"/>
                <a:ea typeface="Zen Kaku Gothic New Medium" pitchFamily="2" charset="-128"/>
                <a:cs typeface="Hiragino Maru Gothic ProN W4" charset="-128"/>
              </a:rPr>
              <a:t>募集要項・申請用紙のご請求は</a:t>
            </a:r>
            <a:r>
              <a:rPr lang="en-US" altLang="ja-JP" sz="1200" spc="-49" dirty="0">
                <a:latin typeface="Zen Kaku Gothic New Medium" pitchFamily="2" charset="-128"/>
                <a:ea typeface="Zen Kaku Gothic New Medium" pitchFamily="2" charset="-128"/>
                <a:cs typeface="Hiragino Maru Gothic ProN W4" charset="-128"/>
              </a:rPr>
              <a:t>―</a:t>
            </a:r>
          </a:p>
          <a:p>
            <a:pPr>
              <a:lnSpc>
                <a:spcPct val="110000"/>
              </a:lnSpc>
              <a:tabLst>
                <a:tab pos="2498712" algn="l"/>
              </a:tabLst>
            </a:pPr>
            <a:r>
              <a:rPr lang="ja-JP" altLang="en-US" sz="1050" dirty="0">
                <a:latin typeface="Zen Kaku Gothic New" pitchFamily="2" charset="-128"/>
                <a:ea typeface="Zen Kaku Gothic New" pitchFamily="2" charset="-128"/>
                <a:cs typeface="Hiragino Maru Gothic ProN W4" charset="-128"/>
              </a:rPr>
              <a:t>　　</a:t>
            </a:r>
            <a:r>
              <a:rPr lang="en-US" altLang="ja-JP" sz="1050" dirty="0">
                <a:latin typeface="Zen Kaku Gothic New" pitchFamily="2" charset="-128"/>
                <a:ea typeface="Zen Kaku Gothic New" pitchFamily="2" charset="-128"/>
                <a:cs typeface="Hiragino Maru Gothic ProN W4" charset="-128"/>
              </a:rPr>
              <a:t>①</a:t>
            </a:r>
            <a:r>
              <a:rPr lang="ja-JP" altLang="en-US" sz="1050" dirty="0">
                <a:latin typeface="Zen Kaku Gothic New" pitchFamily="2" charset="-128"/>
                <a:ea typeface="Zen Kaku Gothic New" pitchFamily="2" charset="-128"/>
                <a:cs typeface="Hiragino Maru Gothic ProN W4" charset="-128"/>
              </a:rPr>
              <a:t>当財団のサイトからダウンロード　→</a:t>
            </a:r>
            <a:r>
              <a:rPr lang="ja-JP" altLang="en-US" sz="1050" dirty="0">
                <a:latin typeface="Zen Kaku Gothic New Medium" pitchFamily="2" charset="-128"/>
                <a:ea typeface="Zen Kaku Gothic New Medium" pitchFamily="2" charset="-128"/>
                <a:cs typeface="Hiragino Maru Gothic ProN W4" charset="-128"/>
              </a:rPr>
              <a:t>　</a:t>
            </a:r>
            <a:r>
              <a:rPr lang="en-US" altLang="ja-JP" sz="1050" b="0" i="0" dirty="0">
                <a:effectLst/>
                <a:latin typeface="Zen Kaku Gothic New Medium" pitchFamily="2" charset="-128"/>
                <a:ea typeface="Zen Kaku Gothic New Medium" pitchFamily="2" charset="-128"/>
              </a:rPr>
              <a:t> https://x.gd/0ToMN</a:t>
            </a:r>
          </a:p>
          <a:p>
            <a:pPr>
              <a:lnSpc>
                <a:spcPct val="110000"/>
              </a:lnSpc>
              <a:tabLst>
                <a:tab pos="2498712" algn="l"/>
              </a:tabLst>
            </a:pPr>
            <a:r>
              <a:rPr lang="ja-JP" altLang="en-US" sz="1050" dirty="0">
                <a:latin typeface="Zen Kaku Gothic New" pitchFamily="2" charset="-128"/>
                <a:ea typeface="Zen Kaku Gothic New" pitchFamily="2" charset="-128"/>
                <a:cs typeface="Hiragino Maru Gothic ProN W4" charset="-128"/>
              </a:rPr>
              <a:t>　　②電話でご請求（</a:t>
            </a:r>
            <a:r>
              <a:rPr lang="en-US" altLang="ja-JP" sz="1050" dirty="0">
                <a:latin typeface="Zen Kaku Gothic New" pitchFamily="2" charset="-128"/>
                <a:ea typeface="Zen Kaku Gothic New" pitchFamily="2" charset="-128"/>
                <a:cs typeface="Hiragino Maru Gothic ProN W4" charset="-128"/>
              </a:rPr>
              <a:t>TEL 078-380-3400</a:t>
            </a:r>
            <a:r>
              <a:rPr lang="ja-JP" altLang="en-US" sz="1050" dirty="0">
                <a:latin typeface="Zen Kaku Gothic New" pitchFamily="2" charset="-128"/>
                <a:ea typeface="Zen Kaku Gothic New" pitchFamily="2" charset="-128"/>
                <a:cs typeface="Hiragino Maru Gothic ProN W4" charset="-128"/>
              </a:rPr>
              <a:t>）</a:t>
            </a:r>
            <a:endParaRPr lang="en-US" altLang="ja-JP" sz="1050" dirty="0">
              <a:latin typeface="Zen Kaku Gothic New" pitchFamily="2" charset="-128"/>
              <a:ea typeface="Zen Kaku Gothic New" pitchFamily="2" charset="-128"/>
              <a:cs typeface="Hiragino Maru Gothic ProN W4" charset="-128"/>
            </a:endParaRPr>
          </a:p>
        </p:txBody>
      </p:sp>
      <p:sp>
        <p:nvSpPr>
          <p:cNvPr id="42" name="正方形/長方形 41"/>
          <p:cNvSpPr/>
          <p:nvPr/>
        </p:nvSpPr>
        <p:spPr>
          <a:xfrm>
            <a:off x="1312721" y="491877"/>
            <a:ext cx="4847802" cy="375937"/>
          </a:xfrm>
          <a:prstGeom prst="rect">
            <a:avLst/>
          </a:prstGeom>
        </p:spPr>
        <p:txBody>
          <a:bodyPr wrap="none">
            <a:spAutoFit/>
          </a:bodyPr>
          <a:lstStyle/>
          <a:p>
            <a:pPr algn="ctr">
              <a:lnSpc>
                <a:spcPct val="110000"/>
              </a:lnSpc>
            </a:pPr>
            <a:r>
              <a:rPr lang="ja-JP" altLang="en-US" sz="1556" dirty="0">
                <a:solidFill>
                  <a:srgbClr val="FF9900"/>
                </a:solidFill>
                <a:latin typeface="Zen Kaku Gothic New Black" pitchFamily="2" charset="-128"/>
                <a:ea typeface="Zen Kaku Gothic New Black" pitchFamily="2" charset="-128"/>
              </a:rPr>
              <a:t>ひょうごコミュニティ財団　</a:t>
            </a:r>
            <a:r>
              <a:rPr lang="en-US" altLang="ja-JP" dirty="0">
                <a:solidFill>
                  <a:srgbClr val="FF9900"/>
                </a:solidFill>
                <a:latin typeface="Zen Kaku Gothic New Black" pitchFamily="2" charset="-128"/>
                <a:ea typeface="Zen Kaku Gothic New Black" pitchFamily="2" charset="-128"/>
              </a:rPr>
              <a:t>2025</a:t>
            </a:r>
            <a:r>
              <a:rPr lang="ja-JP" altLang="en-US" sz="1556" dirty="0">
                <a:solidFill>
                  <a:srgbClr val="FF9900"/>
                </a:solidFill>
                <a:latin typeface="Zen Kaku Gothic New Black" pitchFamily="2" charset="-128"/>
                <a:ea typeface="Zen Kaku Gothic New Black" pitchFamily="2" charset="-128"/>
              </a:rPr>
              <a:t>年度 助成団体募集</a:t>
            </a:r>
            <a:endParaRPr lang="ja-JP" altLang="en-US" sz="875" dirty="0">
              <a:solidFill>
                <a:srgbClr val="FF9900"/>
              </a:solidFill>
              <a:latin typeface="Zen Kaku Gothic New Black" pitchFamily="2" charset="-128"/>
              <a:ea typeface="Zen Kaku Gothic New Black" pitchFamily="2" charset="-128"/>
            </a:endParaRPr>
          </a:p>
        </p:txBody>
      </p:sp>
      <p:sp>
        <p:nvSpPr>
          <p:cNvPr id="4" name="テキスト ボックス 3">
            <a:extLst>
              <a:ext uri="{FF2B5EF4-FFF2-40B4-BE49-F238E27FC236}">
                <a16:creationId xmlns:a16="http://schemas.microsoft.com/office/drawing/2014/main" id="{5A65F1E7-7D2A-A58E-DBB8-A873757DFDFE}"/>
              </a:ext>
            </a:extLst>
          </p:cNvPr>
          <p:cNvSpPr txBox="1"/>
          <p:nvPr/>
        </p:nvSpPr>
        <p:spPr>
          <a:xfrm flipH="1">
            <a:off x="617366" y="880730"/>
            <a:ext cx="6250855" cy="654859"/>
          </a:xfrm>
          <a:prstGeom prst="rect">
            <a:avLst/>
          </a:prstGeom>
          <a:noFill/>
        </p:spPr>
        <p:txBody>
          <a:bodyPr wrap="square" lIns="0" tIns="0" rIns="0" bIns="0" rtlCol="0">
            <a:spAutoFit/>
          </a:bodyPr>
          <a:lstStyle/>
          <a:p>
            <a:pPr>
              <a:lnSpc>
                <a:spcPts val="1300"/>
              </a:lnSpc>
            </a:pPr>
            <a:r>
              <a:rPr kumimoji="1" lang="ja-JP" altLang="en-US" sz="970" dirty="0">
                <a:latin typeface="Zen Kaku Gothic New" pitchFamily="2" charset="-128"/>
                <a:ea typeface="Zen Kaku Gothic New" pitchFamily="2" charset="-128"/>
              </a:rPr>
              <a:t>　ひょうごコミュニティ財団の助成金は、すべて市民・企業・団体など民間のご寄付により運営しています。本助成金も市民の力による支え合いの仕組みの</a:t>
            </a:r>
            <a:r>
              <a:rPr kumimoji="1" lang="en-US" altLang="ja-JP" sz="970" dirty="0">
                <a:latin typeface="Zen Kaku Gothic New" pitchFamily="2" charset="-128"/>
                <a:ea typeface="Zen Kaku Gothic New" pitchFamily="2" charset="-128"/>
              </a:rPr>
              <a:t>1</a:t>
            </a:r>
            <a:r>
              <a:rPr kumimoji="1" lang="ja-JP" altLang="en-US" sz="970" dirty="0">
                <a:latin typeface="Zen Kaku Gothic New" pitchFamily="2" charset="-128"/>
                <a:ea typeface="Zen Kaku Gothic New" pitchFamily="2" charset="-128"/>
              </a:rPr>
              <a:t>つであり、市民の寄付が市民の活動を支えるという善意の循環を創り出していきたいと願っています。市民の寄付が支えるにふさわしい、市民相互の支え合いや参加と協力に基礎を置く社会活動をご支援していきたいと考えています。</a:t>
            </a:r>
          </a:p>
        </p:txBody>
      </p:sp>
      <p:sp>
        <p:nvSpPr>
          <p:cNvPr id="3" name="テキスト ボックス 2"/>
          <p:cNvSpPr txBox="1"/>
          <p:nvPr/>
        </p:nvSpPr>
        <p:spPr>
          <a:xfrm>
            <a:off x="617366" y="4849231"/>
            <a:ext cx="6250856" cy="4250729"/>
          </a:xfrm>
          <a:prstGeom prst="rect">
            <a:avLst/>
          </a:prstGeom>
          <a:noFill/>
          <a:ln>
            <a:noFill/>
          </a:ln>
        </p:spPr>
        <p:txBody>
          <a:bodyPr wrap="none" lIns="0" tIns="0" rIns="0" bIns="0" numCol="2" spcCol="360000" rtlCol="0">
            <a:noAutofit/>
          </a:bodyPr>
          <a:lstStyle/>
          <a:p>
            <a:pPr algn="just">
              <a:lnSpc>
                <a:spcPct val="110000"/>
              </a:lnSpc>
            </a:pPr>
            <a:r>
              <a:rPr lang="ja-JP" altLang="en-US" sz="1600" spc="-49" dirty="0">
                <a:solidFill>
                  <a:srgbClr val="FF9900"/>
                </a:solidFill>
                <a:latin typeface="Zen Kaku Gothic New Black" pitchFamily="2" charset="-128"/>
                <a:ea typeface="Zen Kaku Gothic New Black" pitchFamily="2" charset="-128"/>
              </a:rPr>
              <a:t>募集内容 </a:t>
            </a:r>
            <a:r>
              <a:rPr lang="en-US" altLang="ja-JP" sz="800" spc="-49" dirty="0">
                <a:latin typeface="Zen Kaku Gothic New" pitchFamily="2" charset="-128"/>
                <a:ea typeface="Zen Kaku Gothic New" pitchFamily="2" charset="-128"/>
              </a:rPr>
              <a:t>※</a:t>
            </a:r>
            <a:r>
              <a:rPr lang="ja-JP" altLang="en-US" sz="800" spc="-49" dirty="0">
                <a:latin typeface="Zen Kaku Gothic New" pitchFamily="2" charset="-128"/>
                <a:ea typeface="Zen Kaku Gothic New" pitchFamily="2" charset="-128"/>
              </a:rPr>
              <a:t>詳しくは募集要項をご覧ください</a:t>
            </a:r>
          </a:p>
          <a:p>
            <a:pPr algn="just">
              <a:lnSpc>
                <a:spcPct val="110000"/>
              </a:lnSpc>
            </a:pPr>
            <a:endParaRPr lang="ja-JP" altLang="en-US" sz="600" spc="-49" dirty="0">
              <a:latin typeface="Zen Kaku Gothic New" pitchFamily="2" charset="-128"/>
              <a:ea typeface="Zen Kaku Gothic New" pitchFamily="2" charset="-128"/>
            </a:endParaRPr>
          </a:p>
          <a:p>
            <a:pPr algn="just">
              <a:lnSpc>
                <a:spcPct val="110000"/>
              </a:lnSpc>
            </a:pPr>
            <a:r>
              <a:rPr lang="ja-JP" altLang="en-US" sz="1100" spc="-49" dirty="0">
                <a:solidFill>
                  <a:srgbClr val="FF9900"/>
                </a:solidFill>
                <a:latin typeface="Zen Kaku Gothic New Medium" pitchFamily="2" charset="-128"/>
                <a:ea typeface="Zen Kaku Gothic New Medium" pitchFamily="2" charset="-128"/>
              </a:rPr>
              <a:t>●</a:t>
            </a:r>
            <a:r>
              <a:rPr lang="ja-JP" altLang="en-US" sz="1100" spc="-49" dirty="0">
                <a:latin typeface="Zen Kaku Gothic New Medium" pitchFamily="2" charset="-128"/>
                <a:ea typeface="Zen Kaku Gothic New Medium" pitchFamily="2" charset="-128"/>
              </a:rPr>
              <a:t>対象となる事業、団体・個人</a:t>
            </a:r>
          </a:p>
          <a:p>
            <a:pPr algn="just">
              <a:lnSpc>
                <a:spcPct val="110000"/>
              </a:lnSpc>
            </a:pPr>
            <a:r>
              <a:rPr lang="ja-JP" altLang="en-US" sz="950" spc="-49" dirty="0">
                <a:latin typeface="Zen Kaku Gothic New" pitchFamily="2" charset="-128"/>
                <a:ea typeface="Zen Kaku Gothic New" pitchFamily="2" charset="-128"/>
              </a:rPr>
              <a:t>兵庫県内で活動する非営利団体（法人格の有無や種類は不問）による、市民主体の公益的活動。有園博子基金の活動応援コースのみ、個人も応募できます。</a:t>
            </a:r>
            <a:endParaRPr lang="en-US" altLang="ja-JP" sz="950" spc="-49" dirty="0">
              <a:latin typeface="Zen Kaku Gothic New" pitchFamily="2" charset="-128"/>
              <a:ea typeface="Zen Kaku Gothic New" pitchFamily="2" charset="-128"/>
            </a:endParaRPr>
          </a:p>
          <a:p>
            <a:pPr algn="just">
              <a:lnSpc>
                <a:spcPct val="110000"/>
              </a:lnSpc>
            </a:pPr>
            <a:endParaRPr lang="ja-JP" altLang="en-US" sz="600" spc="-49" dirty="0">
              <a:latin typeface="Zen Kaku Gothic New" pitchFamily="2" charset="-128"/>
              <a:ea typeface="Zen Kaku Gothic New" pitchFamily="2" charset="-128"/>
            </a:endParaRPr>
          </a:p>
          <a:p>
            <a:pPr algn="just">
              <a:lnSpc>
                <a:spcPct val="110000"/>
              </a:lnSpc>
            </a:pPr>
            <a:r>
              <a:rPr lang="ja-JP" altLang="en-US" sz="1100" spc="-49" dirty="0">
                <a:solidFill>
                  <a:srgbClr val="FF9900"/>
                </a:solidFill>
                <a:latin typeface="Zen Kaku Gothic New Medium" pitchFamily="2" charset="-128"/>
                <a:ea typeface="Zen Kaku Gothic New Medium" pitchFamily="2" charset="-128"/>
              </a:rPr>
              <a:t>●</a:t>
            </a:r>
            <a:r>
              <a:rPr lang="ja-JP" altLang="en-US" sz="1100" spc="-49" dirty="0">
                <a:latin typeface="Zen Kaku Gothic New Medium" pitchFamily="2" charset="-128"/>
                <a:ea typeface="Zen Kaku Gothic New Medium" pitchFamily="2" charset="-128"/>
              </a:rPr>
              <a:t>助成対象期間</a:t>
            </a:r>
          </a:p>
          <a:p>
            <a:pPr algn="just">
              <a:lnSpc>
                <a:spcPct val="110000"/>
              </a:lnSpc>
            </a:pPr>
            <a:r>
              <a:rPr lang="en-US" altLang="ja-JP" sz="950" dirty="0">
                <a:latin typeface="Zen Kaku Gothic New" pitchFamily="2" charset="-128"/>
                <a:ea typeface="Zen Kaku Gothic New" pitchFamily="2" charset="-128"/>
              </a:rPr>
              <a:t>2025</a:t>
            </a:r>
            <a:r>
              <a:rPr lang="ja-JP" altLang="en-US" sz="950" dirty="0">
                <a:latin typeface="Zen Kaku Gothic New" pitchFamily="2" charset="-128"/>
                <a:ea typeface="Zen Kaku Gothic New" pitchFamily="2" charset="-128"/>
              </a:rPr>
              <a:t>年</a:t>
            </a:r>
            <a:r>
              <a:rPr lang="en-US" altLang="ja-JP" sz="950" dirty="0">
                <a:latin typeface="Zen Kaku Gothic New" pitchFamily="2" charset="-128"/>
                <a:ea typeface="Zen Kaku Gothic New" pitchFamily="2" charset="-128"/>
              </a:rPr>
              <a:t>4</a:t>
            </a:r>
            <a:r>
              <a:rPr lang="ja-JP" altLang="en-US" sz="950" dirty="0">
                <a:latin typeface="Zen Kaku Gothic New" pitchFamily="2" charset="-128"/>
                <a:ea typeface="Zen Kaku Gothic New" pitchFamily="2" charset="-128"/>
              </a:rPr>
              <a:t>月</a:t>
            </a:r>
            <a:r>
              <a:rPr lang="en-US" altLang="ja-JP" sz="950" dirty="0">
                <a:latin typeface="Zen Kaku Gothic New" pitchFamily="2" charset="-128"/>
                <a:ea typeface="Zen Kaku Gothic New" pitchFamily="2" charset="-128"/>
              </a:rPr>
              <a:t>1</a:t>
            </a:r>
            <a:r>
              <a:rPr lang="ja-JP" altLang="en-US" sz="950" dirty="0">
                <a:latin typeface="Zen Kaku Gothic New" pitchFamily="2" charset="-128"/>
                <a:ea typeface="Zen Kaku Gothic New" pitchFamily="2" charset="-128"/>
              </a:rPr>
              <a:t>日（火）</a:t>
            </a:r>
            <a:r>
              <a:rPr lang="en-US" altLang="ja-JP" sz="950" dirty="0">
                <a:latin typeface="Zen Kaku Gothic New" pitchFamily="2" charset="-128"/>
                <a:ea typeface="Zen Kaku Gothic New" pitchFamily="2" charset="-128"/>
              </a:rPr>
              <a:t>〜2026</a:t>
            </a:r>
            <a:r>
              <a:rPr lang="ja-JP" altLang="en-US" sz="950" dirty="0">
                <a:latin typeface="Zen Kaku Gothic New" pitchFamily="2" charset="-128"/>
                <a:ea typeface="Zen Kaku Gothic New" pitchFamily="2" charset="-128"/>
              </a:rPr>
              <a:t>年</a:t>
            </a:r>
            <a:r>
              <a:rPr lang="en-US" altLang="ja-JP" sz="950" dirty="0">
                <a:latin typeface="Zen Kaku Gothic New" pitchFamily="2" charset="-128"/>
                <a:ea typeface="Zen Kaku Gothic New" pitchFamily="2" charset="-128"/>
              </a:rPr>
              <a:t>3</a:t>
            </a:r>
            <a:r>
              <a:rPr lang="ja-JP" altLang="en-US" sz="950" dirty="0">
                <a:latin typeface="Zen Kaku Gothic New" pitchFamily="2" charset="-128"/>
                <a:ea typeface="Zen Kaku Gothic New" pitchFamily="2" charset="-128"/>
              </a:rPr>
              <a:t>月</a:t>
            </a:r>
            <a:r>
              <a:rPr lang="en-US" altLang="ja-JP" sz="950" dirty="0">
                <a:latin typeface="Zen Kaku Gothic New" pitchFamily="2" charset="-128"/>
                <a:ea typeface="Zen Kaku Gothic New" pitchFamily="2" charset="-128"/>
              </a:rPr>
              <a:t>31</a:t>
            </a:r>
            <a:r>
              <a:rPr lang="ja-JP" altLang="en-US" sz="950" dirty="0">
                <a:latin typeface="Zen Kaku Gothic New" pitchFamily="2" charset="-128"/>
                <a:ea typeface="Zen Kaku Gothic New" pitchFamily="2" charset="-128"/>
              </a:rPr>
              <a:t>日（火）</a:t>
            </a:r>
            <a:endParaRPr lang="en-US" altLang="ja-JP" sz="950" dirty="0">
              <a:latin typeface="Zen Kaku Gothic New" pitchFamily="2" charset="-128"/>
              <a:ea typeface="Zen Kaku Gothic New" pitchFamily="2" charset="-128"/>
            </a:endParaRPr>
          </a:p>
          <a:p>
            <a:pPr algn="just">
              <a:lnSpc>
                <a:spcPct val="110000"/>
              </a:lnSpc>
            </a:pPr>
            <a:endParaRPr lang="ja-JP" altLang="en-US" sz="600" dirty="0">
              <a:latin typeface="Zen Kaku Gothic New" pitchFamily="2" charset="-128"/>
              <a:ea typeface="Zen Kaku Gothic New" pitchFamily="2" charset="-128"/>
            </a:endParaRPr>
          </a:p>
          <a:p>
            <a:pPr marL="104998" indent="-104998" algn="just">
              <a:lnSpc>
                <a:spcPct val="110000"/>
              </a:lnSpc>
            </a:pPr>
            <a:r>
              <a:rPr lang="ja-JP" altLang="en-US" sz="1100" spc="-49" dirty="0">
                <a:solidFill>
                  <a:srgbClr val="FF9900"/>
                </a:solidFill>
                <a:latin typeface="Zen Kaku Gothic New Medium" pitchFamily="2" charset="-128"/>
                <a:ea typeface="Zen Kaku Gothic New Medium" pitchFamily="2" charset="-128"/>
              </a:rPr>
              <a:t>●</a:t>
            </a:r>
            <a:r>
              <a:rPr lang="ja-JP" altLang="ja-JP" sz="1100" spc="-49" dirty="0">
                <a:latin typeface="Zen Kaku Gothic New Medium" pitchFamily="2" charset="-128"/>
                <a:ea typeface="Zen Kaku Gothic New Medium" pitchFamily="2" charset="-128"/>
              </a:rPr>
              <a:t>助成対象経費</a:t>
            </a:r>
          </a:p>
          <a:p>
            <a:pPr algn="just">
              <a:lnSpc>
                <a:spcPct val="110000"/>
              </a:lnSpc>
            </a:pPr>
            <a:r>
              <a:rPr lang="ja-JP" altLang="ja-JP" sz="972" dirty="0">
                <a:latin typeface="Zen Kaku Gothic New" pitchFamily="2" charset="-128"/>
                <a:ea typeface="Zen Kaku Gothic New" pitchFamily="2" charset="-128"/>
              </a:rPr>
              <a:t>申請事業に直接関わる費用であれば、費目は問いません。ただし、人件費は原則として助成金額の</a:t>
            </a:r>
            <a:r>
              <a:rPr lang="en-US" altLang="ja-JP" sz="972" dirty="0">
                <a:latin typeface="Zen Kaku Gothic New" pitchFamily="2" charset="-128"/>
                <a:ea typeface="Zen Kaku Gothic New" pitchFamily="2" charset="-128"/>
              </a:rPr>
              <a:t>50%</a:t>
            </a:r>
            <a:r>
              <a:rPr lang="ja-JP" altLang="ja-JP" sz="972" dirty="0">
                <a:latin typeface="Zen Kaku Gothic New" pitchFamily="2" charset="-128"/>
                <a:ea typeface="Zen Kaku Gothic New" pitchFamily="2" charset="-128"/>
              </a:rPr>
              <a:t>までとします。</a:t>
            </a:r>
            <a:endParaRPr lang="en-US" altLang="ja-JP" sz="972" dirty="0">
              <a:latin typeface="Zen Kaku Gothic New" pitchFamily="2" charset="-128"/>
              <a:ea typeface="Zen Kaku Gothic New" pitchFamily="2" charset="-128"/>
            </a:endParaRPr>
          </a:p>
          <a:p>
            <a:pPr algn="just">
              <a:lnSpc>
                <a:spcPct val="110000"/>
              </a:lnSpc>
            </a:pPr>
            <a:endParaRPr lang="en-US" altLang="ja-JP" sz="700" dirty="0">
              <a:latin typeface="Zen Kaku Gothic New" pitchFamily="2" charset="-128"/>
              <a:ea typeface="Zen Kaku Gothic New" pitchFamily="2" charset="-128"/>
            </a:endParaRPr>
          </a:p>
          <a:p>
            <a:pPr algn="just">
              <a:lnSpc>
                <a:spcPct val="110000"/>
              </a:lnSpc>
            </a:pPr>
            <a:r>
              <a:rPr lang="ja-JP" altLang="en-US" sz="1100" spc="-49" dirty="0">
                <a:solidFill>
                  <a:srgbClr val="FF9900"/>
                </a:solidFill>
                <a:latin typeface="Zen Kaku Gothic New Medium" pitchFamily="2" charset="-128"/>
                <a:ea typeface="Zen Kaku Gothic New Medium" pitchFamily="2" charset="-128"/>
              </a:rPr>
              <a:t>●</a:t>
            </a:r>
            <a:r>
              <a:rPr lang="ja-JP" altLang="en-US" sz="1100" spc="-49" dirty="0">
                <a:latin typeface="Zen Kaku Gothic New Medium" pitchFamily="2" charset="-128"/>
                <a:ea typeface="Zen Kaku Gothic New Medium" pitchFamily="2" charset="-128"/>
              </a:rPr>
              <a:t>募集要項・申請用紙</a:t>
            </a:r>
            <a:endParaRPr lang="en-US" altLang="ja-JP" sz="1100" spc="-49" dirty="0">
              <a:latin typeface="Zen Kaku Gothic New Medium" pitchFamily="2" charset="-128"/>
              <a:ea typeface="Zen Kaku Gothic New Medium" pitchFamily="2" charset="-128"/>
            </a:endParaRPr>
          </a:p>
          <a:p>
            <a:pPr algn="just">
              <a:lnSpc>
                <a:spcPct val="110000"/>
              </a:lnSpc>
            </a:pPr>
            <a:r>
              <a:rPr lang="ja-JP" altLang="en-US" sz="950" dirty="0">
                <a:latin typeface="Zen Kaku Gothic New" pitchFamily="2" charset="-128"/>
                <a:ea typeface="Zen Kaku Gothic New" pitchFamily="2" charset="-128"/>
              </a:rPr>
              <a:t>当財団のウェブサイト（チラシ下欄）からダウンロード、もしくはお電話にてご請求ください。</a:t>
            </a:r>
            <a:endParaRPr lang="en-US" altLang="ja-JP" sz="950" dirty="0">
              <a:latin typeface="Zen Kaku Gothic New" pitchFamily="2" charset="-128"/>
              <a:ea typeface="Zen Kaku Gothic New" pitchFamily="2" charset="-128"/>
            </a:endParaRPr>
          </a:p>
          <a:p>
            <a:pPr algn="just">
              <a:lnSpc>
                <a:spcPct val="110000"/>
              </a:lnSpc>
            </a:pPr>
            <a:endParaRPr lang="en-US" altLang="ja-JP" sz="600" dirty="0">
              <a:latin typeface="Zen Kaku Gothic New" pitchFamily="2" charset="-128"/>
              <a:ea typeface="Zen Kaku Gothic New" pitchFamily="2" charset="-128"/>
            </a:endParaRPr>
          </a:p>
          <a:p>
            <a:pPr algn="just">
              <a:lnSpc>
                <a:spcPct val="110000"/>
              </a:lnSpc>
            </a:pPr>
            <a:r>
              <a:rPr lang="ja-JP" altLang="en-US" sz="1100" spc="-49" dirty="0">
                <a:solidFill>
                  <a:srgbClr val="FF9900"/>
                </a:solidFill>
                <a:latin typeface="Zen Kaku Gothic New Medium" pitchFamily="2" charset="-128"/>
                <a:ea typeface="Zen Kaku Gothic New Medium" pitchFamily="2" charset="-128"/>
              </a:rPr>
              <a:t>●</a:t>
            </a:r>
            <a:r>
              <a:rPr lang="ja-JP" altLang="en-US" sz="1100" spc="-49" dirty="0">
                <a:latin typeface="Zen Kaku Gothic New Medium" pitchFamily="2" charset="-128"/>
                <a:ea typeface="Zen Kaku Gothic New Medium" pitchFamily="2" charset="-128"/>
              </a:rPr>
              <a:t>説明会のご案内</a:t>
            </a:r>
          </a:p>
          <a:p>
            <a:pPr algn="just">
              <a:lnSpc>
                <a:spcPct val="110000"/>
              </a:lnSpc>
            </a:pPr>
            <a:r>
              <a:rPr lang="ja-JP" altLang="en-US" sz="950" dirty="0">
                <a:latin typeface="Zen Kaku Gothic New" pitchFamily="2" charset="-128"/>
                <a:ea typeface="Zen Kaku Gothic New" pitchFamily="2" charset="-128"/>
              </a:rPr>
              <a:t>募集説明会（対面</a:t>
            </a:r>
            <a:r>
              <a:rPr lang="en-US" altLang="ja-JP" sz="950" dirty="0">
                <a:latin typeface="Zen Kaku Gothic New" pitchFamily="2" charset="-128"/>
                <a:ea typeface="Zen Kaku Gothic New" pitchFamily="2" charset="-128"/>
              </a:rPr>
              <a:t>/</a:t>
            </a:r>
            <a:r>
              <a:rPr lang="ja-JP" altLang="en-US" sz="950" dirty="0">
                <a:latin typeface="Zen Kaku Gothic New" pitchFamily="2" charset="-128"/>
                <a:ea typeface="Zen Kaku Gothic New" pitchFamily="2" charset="-128"/>
              </a:rPr>
              <a:t>オンライン）を開催します。</a:t>
            </a:r>
            <a:endParaRPr lang="en-US" altLang="ja-JP" sz="950" dirty="0">
              <a:latin typeface="Zen Kaku Gothic New" pitchFamily="2" charset="-128"/>
              <a:ea typeface="Zen Kaku Gothic New" pitchFamily="2" charset="-128"/>
            </a:endParaRPr>
          </a:p>
          <a:p>
            <a:pPr marL="361950" indent="-361950" algn="just" defTabSz="447675">
              <a:lnSpc>
                <a:spcPct val="110000"/>
              </a:lnSpc>
            </a:pPr>
            <a:r>
              <a:rPr lang="ja-JP" altLang="en-US" sz="950" dirty="0">
                <a:latin typeface="Zen Kaku Gothic New" pitchFamily="2" charset="-128"/>
                <a:ea typeface="Zen Kaku Gothic New" pitchFamily="2" charset="-128"/>
              </a:rPr>
              <a:t>対面：</a:t>
            </a:r>
            <a:r>
              <a:rPr lang="en-US" altLang="ja-JP" sz="950" dirty="0">
                <a:latin typeface="Zen Kaku Gothic New" pitchFamily="2" charset="-128"/>
                <a:ea typeface="Zen Kaku Gothic New" pitchFamily="2" charset="-128"/>
              </a:rPr>
              <a:t>11/21</a:t>
            </a:r>
            <a:r>
              <a:rPr lang="ja-JP" altLang="en-US" sz="950" dirty="0">
                <a:latin typeface="Zen Kaku Gothic New" pitchFamily="2" charset="-128"/>
                <a:ea typeface="Zen Kaku Gothic New" pitchFamily="2" charset="-128"/>
              </a:rPr>
              <a:t>神戸、</a:t>
            </a:r>
            <a:r>
              <a:rPr lang="en-US" altLang="ja-JP" sz="950" dirty="0">
                <a:latin typeface="Zen Kaku Gothic New" pitchFamily="2" charset="-128"/>
                <a:ea typeface="Zen Kaku Gothic New" pitchFamily="2" charset="-128"/>
              </a:rPr>
              <a:t>11/28</a:t>
            </a:r>
            <a:r>
              <a:rPr lang="ja-JP" altLang="en-US" sz="950" dirty="0">
                <a:latin typeface="Zen Kaku Gothic New" pitchFamily="2" charset="-128"/>
                <a:ea typeface="Zen Kaku Gothic New" pitchFamily="2" charset="-128"/>
              </a:rPr>
              <a:t>姫路</a:t>
            </a:r>
            <a:endParaRPr lang="en-US" altLang="ja-JP" sz="950" dirty="0">
              <a:latin typeface="Zen Kaku Gothic New" pitchFamily="2" charset="-128"/>
              <a:ea typeface="Zen Kaku Gothic New" pitchFamily="2" charset="-128"/>
            </a:endParaRPr>
          </a:p>
          <a:p>
            <a:pPr algn="just">
              <a:lnSpc>
                <a:spcPct val="110000"/>
              </a:lnSpc>
            </a:pPr>
            <a:r>
              <a:rPr lang="ja-JP" altLang="en-US" sz="950" dirty="0">
                <a:latin typeface="Zen Kaku Gothic New" pitchFamily="2" charset="-128"/>
                <a:ea typeface="Zen Kaku Gothic New" pitchFamily="2" charset="-128"/>
              </a:rPr>
              <a:t>オンライン：</a:t>
            </a:r>
            <a:r>
              <a:rPr lang="en-US" altLang="ja-JP" sz="950" dirty="0">
                <a:latin typeface="Zen Kaku Gothic New" pitchFamily="2" charset="-128"/>
                <a:ea typeface="Zen Kaku Gothic New" pitchFamily="2" charset="-128"/>
              </a:rPr>
              <a:t> 11/26</a:t>
            </a:r>
            <a:r>
              <a:rPr lang="ja-JP" altLang="en-US" sz="950" dirty="0">
                <a:latin typeface="Zen Kaku Gothic New" pitchFamily="2" charset="-128"/>
                <a:ea typeface="Zen Kaku Gothic New" pitchFamily="2" charset="-128"/>
              </a:rPr>
              <a:t>、</a:t>
            </a:r>
            <a:r>
              <a:rPr lang="en-US" altLang="ja-JP" sz="950" dirty="0">
                <a:latin typeface="Zen Kaku Gothic New" pitchFamily="2" charset="-128"/>
                <a:ea typeface="Zen Kaku Gothic New" pitchFamily="2" charset="-128"/>
              </a:rPr>
              <a:t>11/30</a:t>
            </a:r>
            <a:r>
              <a:rPr lang="ja-JP" altLang="en-US" sz="950" dirty="0">
                <a:latin typeface="Zen Kaku Gothic New" pitchFamily="2" charset="-128"/>
                <a:ea typeface="Zen Kaku Gothic New" pitchFamily="2" charset="-128"/>
              </a:rPr>
              <a:t>、</a:t>
            </a:r>
            <a:r>
              <a:rPr lang="en-US" altLang="ja-JP" sz="950" dirty="0">
                <a:latin typeface="Zen Kaku Gothic New" pitchFamily="2" charset="-128"/>
                <a:ea typeface="Zen Kaku Gothic New" pitchFamily="2" charset="-128"/>
              </a:rPr>
              <a:t>12/4</a:t>
            </a:r>
          </a:p>
          <a:p>
            <a:pPr algn="just">
              <a:lnSpc>
                <a:spcPct val="110000"/>
              </a:lnSpc>
            </a:pPr>
            <a:r>
              <a:rPr lang="ja-JP" altLang="en-US" sz="950" dirty="0">
                <a:latin typeface="Zen Kaku Gothic New" pitchFamily="2" charset="-128"/>
                <a:ea typeface="Zen Kaku Gothic New" pitchFamily="2" charset="-128"/>
              </a:rPr>
              <a:t>詳細・参加申し込みは下記からお願いします。</a:t>
            </a:r>
          </a:p>
          <a:p>
            <a:pPr marL="104998" indent="-104998" algn="just">
              <a:lnSpc>
                <a:spcPct val="110000"/>
              </a:lnSpc>
            </a:pPr>
            <a:r>
              <a:rPr lang="ja-JP" altLang="en-US" sz="1050" dirty="0">
                <a:latin typeface="Zen Kaku Gothic New Medium" pitchFamily="2" charset="-128"/>
                <a:ea typeface="Zen Kaku Gothic New Medium" pitchFamily="2" charset="-128"/>
                <a:cs typeface="Times New Roman" panose="02020603050405020304" pitchFamily="18" charset="0"/>
              </a:rPr>
              <a:t>　</a:t>
            </a:r>
            <a:r>
              <a:rPr lang="en-US" altLang="ja-JP" sz="1050" dirty="0">
                <a:latin typeface="Zen Kaku Gothic New Medium" pitchFamily="2" charset="-128"/>
                <a:ea typeface="Zen Kaku Gothic New Medium" pitchFamily="2" charset="-128"/>
                <a:cs typeface="Times New Roman" panose="02020603050405020304" pitchFamily="18" charset="0"/>
              </a:rPr>
              <a:t>https://x.gd/RIet3</a:t>
            </a:r>
            <a:endParaRPr lang="en-US" altLang="ja-JP" sz="1050" dirty="0">
              <a:latin typeface="Zen Kaku Gothic New Medium" pitchFamily="2" charset="-128"/>
              <a:ea typeface="Zen Kaku Gothic New Medium" pitchFamily="2" charset="-128"/>
            </a:endParaRPr>
          </a:p>
          <a:p>
            <a:pPr marL="104998" indent="-104998" algn="just">
              <a:lnSpc>
                <a:spcPct val="110000"/>
              </a:lnSpc>
            </a:pPr>
            <a:r>
              <a:rPr lang="ja-JP" altLang="en-US" sz="800" dirty="0">
                <a:latin typeface="Zen Kaku Gothic New" pitchFamily="2" charset="-128"/>
                <a:ea typeface="Zen Kaku Gothic New" pitchFamily="2" charset="-128"/>
              </a:rPr>
              <a:t>　（または右の</a:t>
            </a:r>
            <a:r>
              <a:rPr lang="en-US" altLang="ja-JP" sz="800" dirty="0">
                <a:latin typeface="Zen Kaku Gothic New" pitchFamily="2" charset="-128"/>
                <a:ea typeface="Zen Kaku Gothic New" pitchFamily="2" charset="-128"/>
              </a:rPr>
              <a:t>QR</a:t>
            </a:r>
            <a:r>
              <a:rPr lang="ja-JP" altLang="en-US" sz="800" dirty="0">
                <a:latin typeface="Zen Kaku Gothic New" pitchFamily="2" charset="-128"/>
                <a:ea typeface="Zen Kaku Gothic New" pitchFamily="2" charset="-128"/>
              </a:rPr>
              <a:t>コードから）</a:t>
            </a:r>
            <a:endParaRPr lang="en-US" altLang="ja-JP" sz="800" dirty="0">
              <a:latin typeface="Zen Kaku Gothic New" pitchFamily="2" charset="-128"/>
              <a:ea typeface="Zen Kaku Gothic New" pitchFamily="2" charset="-128"/>
            </a:endParaRPr>
          </a:p>
          <a:p>
            <a:pPr algn="just">
              <a:lnSpc>
                <a:spcPct val="110000"/>
              </a:lnSpc>
            </a:pPr>
            <a:endParaRPr lang="en-US" altLang="ja-JP" sz="700" dirty="0">
              <a:latin typeface="Zen Kaku Gothic New" pitchFamily="2" charset="-128"/>
              <a:ea typeface="Zen Kaku Gothic New" pitchFamily="2" charset="-128"/>
            </a:endParaRPr>
          </a:p>
          <a:p>
            <a:pPr algn="just">
              <a:lnSpc>
                <a:spcPct val="110000"/>
              </a:lnSpc>
            </a:pPr>
            <a:endParaRPr lang="en-US" altLang="ja-JP" sz="700" dirty="0">
              <a:latin typeface="Zen Kaku Gothic New" pitchFamily="2" charset="-128"/>
              <a:ea typeface="Zen Kaku Gothic New" pitchFamily="2" charset="-128"/>
            </a:endParaRPr>
          </a:p>
          <a:p>
            <a:pPr algn="just">
              <a:lnSpc>
                <a:spcPct val="110000"/>
              </a:lnSpc>
            </a:pPr>
            <a:r>
              <a:rPr lang="ja-JP" altLang="en-US" sz="1100" spc="-49" dirty="0">
                <a:solidFill>
                  <a:srgbClr val="FF9900"/>
                </a:solidFill>
                <a:latin typeface="Zen Kaku Gothic New Medium" pitchFamily="2" charset="-128"/>
                <a:ea typeface="Zen Kaku Gothic New Medium" pitchFamily="2" charset="-128"/>
              </a:rPr>
              <a:t>●</a:t>
            </a:r>
            <a:r>
              <a:rPr lang="ja-JP" altLang="en-US" sz="1100" spc="-49" dirty="0">
                <a:latin typeface="Zen Kaku Gothic New Medium" pitchFamily="2" charset="-128"/>
                <a:ea typeface="Zen Kaku Gothic New Medium" pitchFamily="2" charset="-128"/>
              </a:rPr>
              <a:t>応募締切</a:t>
            </a:r>
          </a:p>
          <a:p>
            <a:pPr algn="just">
              <a:lnSpc>
                <a:spcPct val="110000"/>
              </a:lnSpc>
            </a:pPr>
            <a:r>
              <a:rPr lang="en-US" altLang="ja-JP" sz="1050" dirty="0">
                <a:solidFill>
                  <a:srgbClr val="FF0000"/>
                </a:solidFill>
                <a:latin typeface="Zen Kaku Gothic New Medium" pitchFamily="2" charset="-128"/>
                <a:ea typeface="Zen Kaku Gothic New Medium" pitchFamily="2" charset="-128"/>
              </a:rPr>
              <a:t>2024</a:t>
            </a:r>
            <a:r>
              <a:rPr lang="ja-JP" altLang="en-US" sz="1050" dirty="0">
                <a:solidFill>
                  <a:srgbClr val="FF0000"/>
                </a:solidFill>
                <a:latin typeface="Zen Kaku Gothic New Medium" pitchFamily="2" charset="-128"/>
                <a:ea typeface="Zen Kaku Gothic New Medium" pitchFamily="2" charset="-128"/>
              </a:rPr>
              <a:t>年</a:t>
            </a:r>
            <a:r>
              <a:rPr lang="en-US" altLang="ja-JP" sz="1400" dirty="0">
                <a:solidFill>
                  <a:srgbClr val="FF0000"/>
                </a:solidFill>
                <a:latin typeface="Zen Kaku Gothic New Medium" pitchFamily="2" charset="-128"/>
                <a:ea typeface="Zen Kaku Gothic New Medium" pitchFamily="2" charset="-128"/>
              </a:rPr>
              <a:t>12</a:t>
            </a:r>
            <a:r>
              <a:rPr lang="ja-JP" altLang="en-US" sz="1400" dirty="0">
                <a:solidFill>
                  <a:srgbClr val="FF0000"/>
                </a:solidFill>
                <a:latin typeface="Zen Kaku Gothic New Medium" pitchFamily="2" charset="-128"/>
                <a:ea typeface="Zen Kaku Gothic New Medium" pitchFamily="2" charset="-128"/>
              </a:rPr>
              <a:t>月</a:t>
            </a:r>
            <a:r>
              <a:rPr lang="en-US" altLang="ja-JP" sz="1400" dirty="0">
                <a:solidFill>
                  <a:srgbClr val="FF0000"/>
                </a:solidFill>
                <a:latin typeface="Zen Kaku Gothic New Medium" pitchFamily="2" charset="-128"/>
                <a:ea typeface="Zen Kaku Gothic New Medium" pitchFamily="2" charset="-128"/>
              </a:rPr>
              <a:t>19</a:t>
            </a:r>
            <a:r>
              <a:rPr lang="ja-JP" altLang="en-US" sz="1400" dirty="0">
                <a:solidFill>
                  <a:srgbClr val="FF0000"/>
                </a:solidFill>
                <a:latin typeface="Zen Kaku Gothic New Medium" pitchFamily="2" charset="-128"/>
                <a:ea typeface="Zen Kaku Gothic New Medium" pitchFamily="2" charset="-128"/>
              </a:rPr>
              <a:t>日</a:t>
            </a:r>
            <a:r>
              <a:rPr lang="ja-JP" altLang="en-US" sz="1050" dirty="0">
                <a:solidFill>
                  <a:srgbClr val="FF0000"/>
                </a:solidFill>
                <a:latin typeface="Zen Kaku Gothic New Medium" pitchFamily="2" charset="-128"/>
                <a:ea typeface="Zen Kaku Gothic New Medium" pitchFamily="2" charset="-128"/>
              </a:rPr>
              <a:t>（木）</a:t>
            </a:r>
            <a:r>
              <a:rPr lang="en-US" altLang="ja-JP" sz="1050" dirty="0">
                <a:solidFill>
                  <a:srgbClr val="FF0000"/>
                </a:solidFill>
                <a:latin typeface="Zen Kaku Gothic New Medium" pitchFamily="2" charset="-128"/>
                <a:ea typeface="Zen Kaku Gothic New Medium" pitchFamily="2" charset="-128"/>
              </a:rPr>
              <a:t>17:00</a:t>
            </a:r>
            <a:r>
              <a:rPr lang="ja-JP" altLang="en-US" sz="1050" dirty="0">
                <a:solidFill>
                  <a:srgbClr val="FF0000"/>
                </a:solidFill>
                <a:latin typeface="Zen Kaku Gothic New Medium" pitchFamily="2" charset="-128"/>
                <a:ea typeface="Zen Kaku Gothic New Medium" pitchFamily="2" charset="-128"/>
              </a:rPr>
              <a:t>締切（必着）</a:t>
            </a:r>
            <a:endParaRPr lang="en-US" altLang="ja-JP" sz="1050" dirty="0">
              <a:solidFill>
                <a:srgbClr val="FF0000"/>
              </a:solidFill>
              <a:latin typeface="Zen Kaku Gothic New Medium" pitchFamily="2" charset="-128"/>
              <a:ea typeface="Zen Kaku Gothic New Medium" pitchFamily="2" charset="-128"/>
            </a:endParaRPr>
          </a:p>
          <a:p>
            <a:pPr algn="just">
              <a:lnSpc>
                <a:spcPct val="110000"/>
              </a:lnSpc>
            </a:pPr>
            <a:r>
              <a:rPr lang="en-US" altLang="ja-JP" sz="800" dirty="0">
                <a:latin typeface="Zen Kaku Gothic New" pitchFamily="2" charset="-128"/>
                <a:ea typeface="Zen Kaku Gothic New" pitchFamily="2" charset="-128"/>
              </a:rPr>
              <a:t>※</a:t>
            </a:r>
            <a:r>
              <a:rPr lang="ja-JP" altLang="en-US" sz="800" dirty="0">
                <a:latin typeface="Zen Kaku Gothic New" pitchFamily="2" charset="-128"/>
                <a:ea typeface="Zen Kaku Gothic New" pitchFamily="2" charset="-128"/>
              </a:rPr>
              <a:t>受付は</a:t>
            </a:r>
            <a:r>
              <a:rPr lang="en-US" altLang="ja-JP" sz="800" dirty="0">
                <a:latin typeface="Zen Kaku Gothic New" pitchFamily="2" charset="-128"/>
                <a:ea typeface="Zen Kaku Gothic New" pitchFamily="2" charset="-128"/>
              </a:rPr>
              <a:t>11/20</a:t>
            </a:r>
            <a:r>
              <a:rPr lang="ja-JP" altLang="en-US" sz="800" dirty="0">
                <a:latin typeface="Zen Kaku Gothic New" pitchFamily="2" charset="-128"/>
                <a:ea typeface="Zen Kaku Gothic New" pitchFamily="2" charset="-128"/>
              </a:rPr>
              <a:t>（水）以降となります。</a:t>
            </a:r>
          </a:p>
          <a:p>
            <a:pPr marL="104998" indent="-104998" algn="just">
              <a:lnSpc>
                <a:spcPct val="110000"/>
              </a:lnSpc>
            </a:pPr>
            <a:r>
              <a:rPr lang="en-US" altLang="ja-JP" sz="800" dirty="0">
                <a:latin typeface="Zen Kaku Gothic New" pitchFamily="2" charset="-128"/>
                <a:ea typeface="Zen Kaku Gothic New" pitchFamily="2" charset="-128"/>
              </a:rPr>
              <a:t>※</a:t>
            </a:r>
            <a:r>
              <a:rPr lang="ja-JP" altLang="en-US" sz="800" dirty="0">
                <a:latin typeface="Zen Kaku Gothic New" pitchFamily="2" charset="-128"/>
                <a:ea typeface="Zen Kaku Gothic New" pitchFamily="2" charset="-128"/>
              </a:rPr>
              <a:t>所定の申請用紙にご記入の上、</a:t>
            </a:r>
            <a:r>
              <a:rPr lang="ja-JP" altLang="en-US" sz="800" dirty="0">
                <a:latin typeface="Zen Kaku Gothic New Medium" pitchFamily="2" charset="-128"/>
                <a:ea typeface="Zen Kaku Gothic New Medium" pitchFamily="2" charset="-128"/>
              </a:rPr>
              <a:t>申請フォーム（当財団のウェブサイトに掲載）または郵送</a:t>
            </a:r>
            <a:r>
              <a:rPr lang="ja-JP" altLang="en-US" sz="800" dirty="0">
                <a:latin typeface="Zen Kaku Gothic New" pitchFamily="2" charset="-128"/>
                <a:ea typeface="Zen Kaku Gothic New" pitchFamily="2" charset="-128"/>
              </a:rPr>
              <a:t>にて事務局宛お送りください。</a:t>
            </a:r>
            <a:endParaRPr lang="en-US" altLang="ja-JP" sz="800" dirty="0">
              <a:latin typeface="Zen Kaku Gothic New" pitchFamily="2" charset="-128"/>
              <a:ea typeface="Zen Kaku Gothic New" pitchFamily="2" charset="-128"/>
            </a:endParaRPr>
          </a:p>
          <a:p>
            <a:pPr algn="just">
              <a:lnSpc>
                <a:spcPct val="110000"/>
              </a:lnSpc>
            </a:pPr>
            <a:endParaRPr lang="ja-JP" altLang="en-US" sz="600" dirty="0">
              <a:latin typeface="Zen Kaku Gothic New" pitchFamily="2" charset="-128"/>
              <a:ea typeface="Zen Kaku Gothic New" pitchFamily="2" charset="-128"/>
            </a:endParaRPr>
          </a:p>
          <a:p>
            <a:pPr algn="just">
              <a:lnSpc>
                <a:spcPct val="110000"/>
              </a:lnSpc>
            </a:pPr>
            <a:r>
              <a:rPr lang="ja-JP" altLang="en-US" sz="1100" spc="-49" dirty="0">
                <a:solidFill>
                  <a:srgbClr val="FF9900"/>
                </a:solidFill>
                <a:latin typeface="Zen Kaku Gothic New Medium" pitchFamily="2" charset="-128"/>
                <a:ea typeface="Zen Kaku Gothic New Medium" pitchFamily="2" charset="-128"/>
              </a:rPr>
              <a:t>●</a:t>
            </a:r>
            <a:r>
              <a:rPr lang="ja-JP" altLang="en-US" sz="1100" spc="-49" dirty="0">
                <a:latin typeface="Zen Kaku Gothic New Medium" pitchFamily="2" charset="-128"/>
                <a:ea typeface="Zen Kaku Gothic New Medium" pitchFamily="2" charset="-128"/>
              </a:rPr>
              <a:t>個別相談について</a:t>
            </a:r>
          </a:p>
          <a:p>
            <a:pPr algn="just">
              <a:lnSpc>
                <a:spcPct val="110000"/>
              </a:lnSpc>
            </a:pPr>
            <a:r>
              <a:rPr lang="ja-JP" altLang="en-US" sz="950" spc="-49" dirty="0">
                <a:latin typeface="Zen Kaku Gothic New" pitchFamily="2" charset="-128"/>
                <a:ea typeface="Zen Kaku Gothic New" pitchFamily="2" charset="-128"/>
              </a:rPr>
              <a:t>本助成金の申請にあたって、疑問点や書き方のアドバイスなど、個別相談を実施します。どうぞご利用ください。</a:t>
            </a:r>
          </a:p>
          <a:p>
            <a:pPr marL="104998" indent="-104998" algn="just">
              <a:lnSpc>
                <a:spcPct val="110000"/>
              </a:lnSpc>
            </a:pPr>
            <a:r>
              <a:rPr lang="ja-JP" altLang="en-US" sz="880" dirty="0">
                <a:latin typeface="Zen Kaku Gothic New" pitchFamily="2" charset="-128"/>
                <a:ea typeface="Zen Kaku Gothic New" pitchFamily="2" charset="-128"/>
              </a:rPr>
              <a:t>・随時、要予約（</a:t>
            </a:r>
            <a:r>
              <a:rPr lang="en-US" altLang="ja-JP" sz="880" dirty="0">
                <a:latin typeface="Zen Kaku Gothic New" pitchFamily="2" charset="-128"/>
                <a:ea typeface="Zen Kaku Gothic New" pitchFamily="2" charset="-128"/>
              </a:rPr>
              <a:t>TEL 078-380-3400</a:t>
            </a:r>
            <a:r>
              <a:rPr lang="ja-JP" altLang="en-US" sz="880" dirty="0">
                <a:latin typeface="Zen Kaku Gothic New" pitchFamily="2" charset="-128"/>
                <a:ea typeface="Zen Kaku Gothic New" pitchFamily="2" charset="-128"/>
              </a:rPr>
              <a:t>まで）</a:t>
            </a:r>
            <a:endParaRPr lang="en-US" altLang="ja-JP" sz="880" dirty="0">
              <a:latin typeface="Zen Kaku Gothic New" pitchFamily="2" charset="-128"/>
              <a:ea typeface="Zen Kaku Gothic New" pitchFamily="2" charset="-128"/>
            </a:endParaRPr>
          </a:p>
          <a:p>
            <a:pPr marL="104998" indent="-104998" algn="just">
              <a:lnSpc>
                <a:spcPct val="110000"/>
              </a:lnSpc>
            </a:pPr>
            <a:r>
              <a:rPr lang="ja-JP" altLang="en-US" sz="880" dirty="0">
                <a:latin typeface="Zen Kaku Gothic New" pitchFamily="2" charset="-128"/>
                <a:ea typeface="Zen Kaku Gothic New" pitchFamily="2" charset="-128"/>
              </a:rPr>
              <a:t>・個別相談は</a:t>
            </a:r>
            <a:r>
              <a:rPr lang="en-US" altLang="ja-JP" sz="880" dirty="0">
                <a:latin typeface="Zen Kaku Gothic New" pitchFamily="2" charset="-128"/>
                <a:ea typeface="Zen Kaku Gothic New" pitchFamily="2" charset="-128"/>
              </a:rPr>
              <a:t>12</a:t>
            </a:r>
            <a:r>
              <a:rPr lang="ja-JP" altLang="en-US" sz="880" dirty="0">
                <a:latin typeface="Zen Kaku Gothic New" pitchFamily="2" charset="-128"/>
                <a:ea typeface="Zen Kaku Gothic New" pitchFamily="2" charset="-128"/>
              </a:rPr>
              <a:t>月</a:t>
            </a:r>
            <a:r>
              <a:rPr lang="en-US" altLang="ja-JP" sz="880" dirty="0">
                <a:latin typeface="Zen Kaku Gothic New" pitchFamily="2" charset="-128"/>
                <a:ea typeface="Zen Kaku Gothic New" pitchFamily="2" charset="-128"/>
              </a:rPr>
              <a:t>13</a:t>
            </a:r>
            <a:r>
              <a:rPr lang="ja-JP" altLang="en-US" sz="880" dirty="0">
                <a:latin typeface="Zen Kaku Gothic New" pitchFamily="2" charset="-128"/>
                <a:ea typeface="Zen Kaku Gothic New" pitchFamily="2" charset="-128"/>
              </a:rPr>
              <a:t>日（金）まで受け付けます。</a:t>
            </a:r>
          </a:p>
          <a:p>
            <a:pPr marL="104998" indent="-104998" algn="just">
              <a:lnSpc>
                <a:spcPct val="110000"/>
              </a:lnSpc>
            </a:pPr>
            <a:r>
              <a:rPr lang="ja-JP" altLang="en-US" sz="880" dirty="0">
                <a:latin typeface="Zen Kaku Gothic New" pitchFamily="2" charset="-128"/>
                <a:ea typeface="Zen Kaku Gothic New" pitchFamily="2" charset="-128"/>
              </a:rPr>
              <a:t>・対面またはオンライン（</a:t>
            </a:r>
            <a:r>
              <a:rPr lang="en-US" altLang="ja-JP" sz="880" dirty="0">
                <a:latin typeface="Zen Kaku Gothic New" pitchFamily="2" charset="-128"/>
                <a:ea typeface="Zen Kaku Gothic New" pitchFamily="2" charset="-128"/>
              </a:rPr>
              <a:t>ZOOM</a:t>
            </a:r>
            <a:r>
              <a:rPr lang="ja-JP" altLang="en-US" sz="880" dirty="0">
                <a:latin typeface="Zen Kaku Gothic New" pitchFamily="2" charset="-128"/>
                <a:ea typeface="Zen Kaku Gothic New" pitchFamily="2" charset="-128"/>
              </a:rPr>
              <a:t>）の面談になります。予約者に</a:t>
            </a:r>
            <a:r>
              <a:rPr lang="en-US" altLang="ja-JP" sz="880" dirty="0">
                <a:latin typeface="Zen Kaku Gothic New" pitchFamily="2" charset="-128"/>
                <a:ea typeface="Zen Kaku Gothic New" pitchFamily="2" charset="-128"/>
              </a:rPr>
              <a:t>URL</a:t>
            </a:r>
            <a:r>
              <a:rPr lang="ja-JP" altLang="en-US" sz="880" dirty="0">
                <a:latin typeface="Zen Kaku Gothic New" pitchFamily="2" charset="-128"/>
                <a:ea typeface="Zen Kaku Gothic New" pitchFamily="2" charset="-128"/>
              </a:rPr>
              <a:t>をお送りします。</a:t>
            </a:r>
            <a:endParaRPr lang="en-US" altLang="ja-JP" sz="880" dirty="0">
              <a:latin typeface="Zen Kaku Gothic New" pitchFamily="2" charset="-128"/>
              <a:ea typeface="Zen Kaku Gothic New" pitchFamily="2" charset="-128"/>
            </a:endParaRPr>
          </a:p>
          <a:p>
            <a:pPr marL="104998" indent="-104998" algn="just">
              <a:lnSpc>
                <a:spcPct val="110000"/>
              </a:lnSpc>
            </a:pPr>
            <a:r>
              <a:rPr lang="ja-JP" altLang="en-US" sz="880" spc="-49" dirty="0">
                <a:latin typeface="Zen Kaku Gothic New" pitchFamily="2" charset="-128"/>
                <a:ea typeface="Zen Kaku Gothic New" pitchFamily="2" charset="-128"/>
              </a:rPr>
              <a:t>　→詳しくは財団ウェブサイトをご覧ください。</a:t>
            </a:r>
            <a:endParaRPr lang="en-US" altLang="ja-JP" sz="880" spc="-49" dirty="0">
              <a:latin typeface="Zen Kaku Gothic New" pitchFamily="2" charset="-128"/>
              <a:ea typeface="Zen Kaku Gothic New" pitchFamily="2" charset="-128"/>
            </a:endParaRPr>
          </a:p>
          <a:p>
            <a:pPr algn="just">
              <a:lnSpc>
                <a:spcPct val="110000"/>
              </a:lnSpc>
            </a:pPr>
            <a:endParaRPr lang="ja-JP" altLang="en-US" sz="700" dirty="0">
              <a:latin typeface="Zen Kaku Gothic New" pitchFamily="2" charset="-128"/>
              <a:ea typeface="Zen Kaku Gothic New" pitchFamily="2" charset="-128"/>
            </a:endParaRPr>
          </a:p>
          <a:p>
            <a:pPr algn="just">
              <a:lnSpc>
                <a:spcPct val="110000"/>
              </a:lnSpc>
            </a:pPr>
            <a:r>
              <a:rPr lang="ja-JP" altLang="en-US" sz="1100" dirty="0">
                <a:solidFill>
                  <a:srgbClr val="FF9900"/>
                </a:solidFill>
                <a:latin typeface="Zen Kaku Gothic New Medium" pitchFamily="2" charset="-128"/>
                <a:ea typeface="Zen Kaku Gothic New Medium" pitchFamily="2" charset="-128"/>
              </a:rPr>
              <a:t>●</a:t>
            </a:r>
            <a:r>
              <a:rPr lang="ja-JP" altLang="en-US" sz="1100" dirty="0">
                <a:latin typeface="Zen Kaku Gothic New Medium" pitchFamily="2" charset="-128"/>
                <a:ea typeface="Zen Kaku Gothic New Medium" pitchFamily="2" charset="-128"/>
              </a:rPr>
              <a:t>選考</a:t>
            </a:r>
          </a:p>
          <a:p>
            <a:pPr algn="just">
              <a:lnSpc>
                <a:spcPct val="110000"/>
              </a:lnSpc>
            </a:pPr>
            <a:r>
              <a:rPr lang="ja-JP" altLang="en-US" sz="950" dirty="0">
                <a:latin typeface="Zen Kaku Gothic New" pitchFamily="2" charset="-128"/>
                <a:ea typeface="Zen Kaku Gothic New" pitchFamily="2" charset="-128"/>
              </a:rPr>
              <a:t>外部メンバーを中心とする選考委員会において選考いたします。選考基準は募集要項をご覧ください。</a:t>
            </a:r>
            <a:endParaRPr lang="en-US" altLang="ja-JP" sz="950" dirty="0">
              <a:latin typeface="Zen Kaku Gothic New" pitchFamily="2" charset="-128"/>
              <a:ea typeface="Zen Kaku Gothic New" pitchFamily="2" charset="-128"/>
            </a:endParaRPr>
          </a:p>
          <a:p>
            <a:pPr algn="just">
              <a:lnSpc>
                <a:spcPct val="110000"/>
              </a:lnSpc>
            </a:pPr>
            <a:endParaRPr lang="ja-JP" altLang="en-US" sz="800" dirty="0">
              <a:latin typeface="Zen Kaku Gothic New" pitchFamily="2" charset="-128"/>
              <a:ea typeface="Zen Kaku Gothic New" pitchFamily="2" charset="-128"/>
            </a:endParaRPr>
          </a:p>
          <a:p>
            <a:pPr algn="just">
              <a:lnSpc>
                <a:spcPct val="110000"/>
              </a:lnSpc>
            </a:pPr>
            <a:r>
              <a:rPr lang="ja-JP" altLang="en-US" sz="1100" spc="-49" dirty="0">
                <a:solidFill>
                  <a:srgbClr val="FF9900"/>
                </a:solidFill>
                <a:latin typeface="Zen Kaku Gothic New Medium" pitchFamily="2" charset="-128"/>
                <a:ea typeface="Zen Kaku Gothic New Medium" pitchFamily="2" charset="-128"/>
              </a:rPr>
              <a:t>●</a:t>
            </a:r>
            <a:r>
              <a:rPr lang="ja-JP" altLang="en-US" sz="1100" spc="-49" dirty="0">
                <a:latin typeface="Zen Kaku Gothic New Medium" pitchFamily="2" charset="-128"/>
                <a:ea typeface="Zen Kaku Gothic New Medium" pitchFamily="2" charset="-128"/>
              </a:rPr>
              <a:t>お問い合わせ・書類送付先</a:t>
            </a:r>
          </a:p>
          <a:p>
            <a:pPr algn="just">
              <a:lnSpc>
                <a:spcPct val="110000"/>
              </a:lnSpc>
            </a:pPr>
            <a:r>
              <a:rPr lang="ja-JP" altLang="en-US" sz="950" dirty="0">
                <a:latin typeface="Zen Kaku Gothic New" pitchFamily="2" charset="-128"/>
                <a:ea typeface="Zen Kaku Gothic New" pitchFamily="2" charset="-128"/>
              </a:rPr>
              <a:t>ご不明点等がありましたら、お気軽に下記までお問い合わせください（月</a:t>
            </a:r>
            <a:r>
              <a:rPr lang="en-US" altLang="ja-JP" sz="950" dirty="0">
                <a:latin typeface="Zen Kaku Gothic New" pitchFamily="2" charset="-128"/>
                <a:ea typeface="Zen Kaku Gothic New" pitchFamily="2" charset="-128"/>
              </a:rPr>
              <a:t>〜</a:t>
            </a:r>
            <a:r>
              <a:rPr lang="ja-JP" altLang="en-US" sz="950" dirty="0">
                <a:latin typeface="Zen Kaku Gothic New" pitchFamily="2" charset="-128"/>
                <a:ea typeface="Zen Kaku Gothic New" pitchFamily="2" charset="-128"/>
              </a:rPr>
              <a:t>金 </a:t>
            </a:r>
            <a:r>
              <a:rPr lang="en-US" altLang="ja-JP" sz="950" dirty="0">
                <a:latin typeface="Zen Kaku Gothic New" pitchFamily="2" charset="-128"/>
                <a:ea typeface="Zen Kaku Gothic New" pitchFamily="2" charset="-128"/>
              </a:rPr>
              <a:t>/ 10:00</a:t>
            </a:r>
            <a:r>
              <a:rPr lang="ja-JP" altLang="en-US" sz="950" dirty="0">
                <a:latin typeface="Zen Kaku Gothic New" pitchFamily="2" charset="-128"/>
                <a:ea typeface="Zen Kaku Gothic New" pitchFamily="2" charset="-128"/>
              </a:rPr>
              <a:t>～</a:t>
            </a:r>
            <a:r>
              <a:rPr lang="en-US" altLang="ja-JP" sz="950" dirty="0">
                <a:latin typeface="Zen Kaku Gothic New" pitchFamily="2" charset="-128"/>
                <a:ea typeface="Zen Kaku Gothic New" pitchFamily="2" charset="-128"/>
              </a:rPr>
              <a:t>17:00</a:t>
            </a:r>
            <a:r>
              <a:rPr lang="ja-JP" altLang="en-US" sz="950" dirty="0">
                <a:latin typeface="Zen Kaku Gothic New" pitchFamily="2" charset="-128"/>
                <a:ea typeface="Zen Kaku Gothic New" pitchFamily="2" charset="-128"/>
              </a:rPr>
              <a:t>）。</a:t>
            </a:r>
            <a:endParaRPr lang="en-US" altLang="ja-JP" sz="950" dirty="0">
              <a:latin typeface="Zen Kaku Gothic New" pitchFamily="2" charset="-128"/>
              <a:ea typeface="Zen Kaku Gothic New" pitchFamily="2" charset="-128"/>
            </a:endParaRPr>
          </a:p>
          <a:p>
            <a:pPr algn="just">
              <a:lnSpc>
                <a:spcPct val="110000"/>
              </a:lnSpc>
            </a:pPr>
            <a:endParaRPr lang="ja-JP" altLang="en-US" sz="500" dirty="0">
              <a:latin typeface="Zen Kaku Gothic New" pitchFamily="2" charset="-128"/>
              <a:ea typeface="Zen Kaku Gothic New" pitchFamily="2" charset="-128"/>
            </a:endParaRPr>
          </a:p>
          <a:p>
            <a:pPr algn="just">
              <a:lnSpc>
                <a:spcPct val="110000"/>
              </a:lnSpc>
            </a:pPr>
            <a:r>
              <a:rPr lang="ja-JP" altLang="en-US" sz="1021" dirty="0">
                <a:latin typeface="Zen Kaku Gothic New" pitchFamily="2" charset="-128"/>
                <a:ea typeface="Zen Kaku Gothic New" pitchFamily="2" charset="-128"/>
              </a:rPr>
              <a:t>　公益財団法人 ひょうごコミュニティ財団</a:t>
            </a:r>
          </a:p>
          <a:p>
            <a:pPr algn="just">
              <a:lnSpc>
                <a:spcPct val="110000"/>
              </a:lnSpc>
            </a:pPr>
            <a:r>
              <a:rPr lang="ja-JP" altLang="en-US" sz="880" dirty="0">
                <a:latin typeface="Zen Kaku Gothic New" pitchFamily="2" charset="-128"/>
                <a:ea typeface="Zen Kaku Gothic New" pitchFamily="2" charset="-128"/>
              </a:rPr>
              <a:t>　　〒</a:t>
            </a:r>
            <a:r>
              <a:rPr lang="en-US" altLang="ja-JP" sz="880" dirty="0">
                <a:latin typeface="Zen Kaku Gothic New" pitchFamily="2" charset="-128"/>
                <a:ea typeface="Zen Kaku Gothic New" pitchFamily="2" charset="-128"/>
              </a:rPr>
              <a:t>650-0022 </a:t>
            </a:r>
            <a:r>
              <a:rPr lang="ja-JP" altLang="en-US" sz="880" dirty="0">
                <a:latin typeface="Zen Kaku Gothic New" pitchFamily="2" charset="-128"/>
                <a:ea typeface="Zen Kaku Gothic New" pitchFamily="2" charset="-128"/>
              </a:rPr>
              <a:t>神戸市中央区元町通</a:t>
            </a:r>
            <a:r>
              <a:rPr lang="en-US" altLang="ja-JP" sz="880" dirty="0">
                <a:latin typeface="Zen Kaku Gothic New" pitchFamily="2" charset="-128"/>
                <a:ea typeface="Zen Kaku Gothic New" pitchFamily="2" charset="-128"/>
              </a:rPr>
              <a:t>6-7-9 </a:t>
            </a:r>
            <a:r>
              <a:rPr lang="ja-JP" altLang="en-US" sz="880" dirty="0">
                <a:latin typeface="Zen Kaku Gothic New" pitchFamily="2" charset="-128"/>
                <a:ea typeface="Zen Kaku Gothic New" pitchFamily="2" charset="-128"/>
              </a:rPr>
              <a:t>秋毎ビル</a:t>
            </a:r>
            <a:r>
              <a:rPr lang="en-US" altLang="ja-JP" sz="880" dirty="0">
                <a:latin typeface="Zen Kaku Gothic New" pitchFamily="2" charset="-128"/>
                <a:ea typeface="Zen Kaku Gothic New" pitchFamily="2" charset="-128"/>
              </a:rPr>
              <a:t>3</a:t>
            </a:r>
            <a:r>
              <a:rPr lang="ja-JP" altLang="en-US" sz="880" dirty="0">
                <a:latin typeface="Zen Kaku Gothic New" pitchFamily="2" charset="-128"/>
                <a:ea typeface="Zen Kaku Gothic New" pitchFamily="2" charset="-128"/>
              </a:rPr>
              <a:t>階　</a:t>
            </a:r>
          </a:p>
          <a:p>
            <a:pPr algn="just">
              <a:lnSpc>
                <a:spcPct val="110000"/>
              </a:lnSpc>
            </a:pPr>
            <a:r>
              <a:rPr lang="ja-JP" altLang="en-US" sz="880" dirty="0">
                <a:latin typeface="Zen Kaku Gothic New" pitchFamily="2" charset="-128"/>
                <a:ea typeface="Zen Kaku Gothic New" pitchFamily="2" charset="-128"/>
              </a:rPr>
              <a:t>　　</a:t>
            </a:r>
            <a:r>
              <a:rPr lang="en-US" altLang="ja-JP" sz="880" dirty="0">
                <a:latin typeface="Zen Kaku Gothic New" pitchFamily="2" charset="-128"/>
                <a:ea typeface="Zen Kaku Gothic New" pitchFamily="2" charset="-128"/>
              </a:rPr>
              <a:t>TEL: 078-380-3400</a:t>
            </a:r>
            <a:r>
              <a:rPr lang="ja-JP" altLang="en-US" sz="880" dirty="0">
                <a:latin typeface="Zen Kaku Gothic New" pitchFamily="2" charset="-128"/>
                <a:ea typeface="Zen Kaku Gothic New" pitchFamily="2" charset="-128"/>
              </a:rPr>
              <a:t>　</a:t>
            </a:r>
            <a:r>
              <a:rPr lang="en-US" altLang="ja-JP" sz="880" dirty="0">
                <a:latin typeface="Zen Kaku Gothic New" pitchFamily="2" charset="-128"/>
                <a:ea typeface="Zen Kaku Gothic New" pitchFamily="2" charset="-128"/>
              </a:rPr>
              <a:t>FAX: 078-367-3337</a:t>
            </a:r>
          </a:p>
          <a:p>
            <a:pPr algn="just">
              <a:lnSpc>
                <a:spcPct val="110000"/>
              </a:lnSpc>
            </a:pPr>
            <a:r>
              <a:rPr lang="ja-JP" altLang="en-US" sz="880" dirty="0">
                <a:latin typeface="Zen Kaku Gothic New" pitchFamily="2" charset="-128"/>
                <a:ea typeface="Zen Kaku Gothic New" pitchFamily="2" charset="-128"/>
              </a:rPr>
              <a:t>　　</a:t>
            </a:r>
            <a:r>
              <a:rPr lang="en-US" altLang="ja-JP" sz="880" dirty="0">
                <a:latin typeface="Zen Kaku Gothic New" pitchFamily="2" charset="-128"/>
                <a:ea typeface="Zen Kaku Gothic New" pitchFamily="2" charset="-128"/>
              </a:rPr>
              <a:t>E-mail: </a:t>
            </a:r>
            <a:r>
              <a:rPr lang="en-US" altLang="ja-JP" sz="880" dirty="0" err="1">
                <a:latin typeface="Zen Kaku Gothic New" pitchFamily="2" charset="-128"/>
                <a:ea typeface="Zen Kaku Gothic New" pitchFamily="2" charset="-128"/>
              </a:rPr>
              <a:t>josei@communityfund.jp</a:t>
            </a:r>
            <a:endParaRPr lang="en-US" altLang="ja-JP" sz="880" dirty="0">
              <a:latin typeface="Zen Kaku Gothic New" pitchFamily="2" charset="-128"/>
              <a:ea typeface="Zen Kaku Gothic New" pitchFamily="2" charset="-128"/>
            </a:endParaRPr>
          </a:p>
          <a:p>
            <a:pPr algn="just">
              <a:lnSpc>
                <a:spcPct val="110000"/>
              </a:lnSpc>
            </a:pPr>
            <a:r>
              <a:rPr lang="ja-JP" altLang="en-US" sz="880" dirty="0">
                <a:latin typeface="Zen Kaku Gothic New" pitchFamily="2" charset="-128"/>
                <a:ea typeface="Zen Kaku Gothic New" pitchFamily="2" charset="-128"/>
              </a:rPr>
              <a:t>　　（担当：福田、長澤、安井）</a:t>
            </a:r>
            <a:endParaRPr lang="en-US" altLang="ja-JP" sz="880" dirty="0">
              <a:latin typeface="Zen Kaku Gothic New" pitchFamily="2" charset="-128"/>
              <a:ea typeface="Zen Kaku Gothic New" pitchFamily="2" charset="-128"/>
            </a:endParaRPr>
          </a:p>
        </p:txBody>
      </p:sp>
      <p:graphicFrame>
        <p:nvGraphicFramePr>
          <p:cNvPr id="7" name="表 6"/>
          <p:cNvGraphicFramePr>
            <a:graphicFrameLocks noGrp="1"/>
          </p:cNvGraphicFramePr>
          <p:nvPr>
            <p:extLst>
              <p:ext uri="{D42A27DB-BD31-4B8C-83A1-F6EECF244321}">
                <p14:modId xmlns:p14="http://schemas.microsoft.com/office/powerpoint/2010/main" val="3052559645"/>
              </p:ext>
            </p:extLst>
          </p:nvPr>
        </p:nvGraphicFramePr>
        <p:xfrm>
          <a:off x="605020" y="1614985"/>
          <a:ext cx="6263202" cy="3107887"/>
        </p:xfrm>
        <a:graphic>
          <a:graphicData uri="http://schemas.openxmlformats.org/drawingml/2006/table">
            <a:tbl>
              <a:tblPr firstRow="1" firstCol="1" bandRow="1">
                <a:tableStyleId>{3B4B98B0-60AC-42C2-AFA5-B58CD77FA1E5}</a:tableStyleId>
              </a:tblPr>
              <a:tblGrid>
                <a:gridCol w="1404533">
                  <a:extLst>
                    <a:ext uri="{9D8B030D-6E8A-4147-A177-3AD203B41FA5}">
                      <a16:colId xmlns:a16="http://schemas.microsoft.com/office/drawing/2014/main" val="1229167954"/>
                    </a:ext>
                  </a:extLst>
                </a:gridCol>
                <a:gridCol w="2177401">
                  <a:extLst>
                    <a:ext uri="{9D8B030D-6E8A-4147-A177-3AD203B41FA5}">
                      <a16:colId xmlns:a16="http://schemas.microsoft.com/office/drawing/2014/main" val="3144233764"/>
                    </a:ext>
                  </a:extLst>
                </a:gridCol>
                <a:gridCol w="1286539">
                  <a:extLst>
                    <a:ext uri="{9D8B030D-6E8A-4147-A177-3AD203B41FA5}">
                      <a16:colId xmlns:a16="http://schemas.microsoft.com/office/drawing/2014/main" val="3071507677"/>
                    </a:ext>
                  </a:extLst>
                </a:gridCol>
                <a:gridCol w="712382">
                  <a:extLst>
                    <a:ext uri="{9D8B030D-6E8A-4147-A177-3AD203B41FA5}">
                      <a16:colId xmlns:a16="http://schemas.microsoft.com/office/drawing/2014/main" val="488108517"/>
                    </a:ext>
                  </a:extLst>
                </a:gridCol>
                <a:gridCol w="682347">
                  <a:extLst>
                    <a:ext uri="{9D8B030D-6E8A-4147-A177-3AD203B41FA5}">
                      <a16:colId xmlns:a16="http://schemas.microsoft.com/office/drawing/2014/main" val="449202038"/>
                    </a:ext>
                  </a:extLst>
                </a:gridCol>
              </a:tblGrid>
              <a:tr h="227445">
                <a:tc>
                  <a:txBody>
                    <a:bodyPr/>
                    <a:lstStyle/>
                    <a:p>
                      <a:pPr algn="ctr">
                        <a:lnSpc>
                          <a:spcPts val="1300"/>
                        </a:lnSpc>
                      </a:pPr>
                      <a:r>
                        <a:rPr lang="ja-JP" sz="900" b="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名称</a:t>
                      </a:r>
                      <a:endParaRPr lang="ja-JP" sz="900" b="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pPr algn="ctr">
                        <a:lnSpc>
                          <a:spcPts val="1300"/>
                        </a:lnSpc>
                      </a:pPr>
                      <a:r>
                        <a:rPr lang="ja-JP" altLang="en-US" sz="900" b="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説明</a:t>
                      </a:r>
                      <a:endParaRPr lang="ja-JP" sz="900" b="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pPr algn="ctr">
                        <a:lnSpc>
                          <a:spcPts val="1300"/>
                        </a:lnSpc>
                      </a:pPr>
                      <a:r>
                        <a:rPr lang="ja-JP" sz="900" b="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コース</a:t>
                      </a:r>
                      <a:r>
                        <a:rPr lang="ja-JP" altLang="en-US" sz="900" b="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・分野</a:t>
                      </a:r>
                      <a:endParaRPr lang="ja-JP" sz="900" b="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pPr algn="ctr">
                        <a:lnSpc>
                          <a:spcPts val="1300"/>
                        </a:lnSpc>
                        <a:spcAft>
                          <a:spcPts val="0"/>
                        </a:spcAft>
                      </a:pPr>
                      <a:r>
                        <a:rPr lang="ja-JP" altLang="en-US" sz="900" b="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上限額</a:t>
                      </a:r>
                      <a:endParaRPr lang="ja-JP" sz="900" b="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pPr algn="ctr">
                        <a:lnSpc>
                          <a:spcPts val="1300"/>
                        </a:lnSpc>
                        <a:spcAft>
                          <a:spcPts val="0"/>
                        </a:spcAft>
                      </a:pPr>
                      <a:r>
                        <a:rPr lang="ja-JP" altLang="en-US" sz="900" b="0" kern="100" spc="-70" baseline="0" dirty="0">
                          <a:effectLst/>
                          <a:latin typeface="Zen Kaku Gothic New Medium" pitchFamily="2" charset="-128"/>
                          <a:ea typeface="Zen Kaku Gothic New Medium" pitchFamily="2" charset="-128"/>
                          <a:cs typeface="Times New Roman" panose="02020603050405020304" pitchFamily="18" charset="0"/>
                        </a:rPr>
                        <a:t>助成総額</a:t>
                      </a:r>
                      <a:endParaRPr lang="ja-JP" sz="900" b="0" kern="100" spc="-70" baseline="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3274833646"/>
                  </a:ext>
                </a:extLst>
              </a:tr>
              <a:tr h="282137">
                <a:tc rowSpan="2">
                  <a:txBody>
                    <a:bodyPr/>
                    <a:lstStyle/>
                    <a:p>
                      <a:pPr algn="l">
                        <a:lnSpc>
                          <a:spcPts val="1300"/>
                        </a:lnSpc>
                      </a:pPr>
                      <a:r>
                        <a:rPr lang="ja-JP" sz="1200" b="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有園博子基金</a:t>
                      </a:r>
                      <a:endParaRPr lang="ja-JP" sz="1200" b="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6">
                        <a:lumMod val="60000"/>
                        <a:lumOff val="40000"/>
                      </a:schemeClr>
                    </a:solidFill>
                  </a:tcPr>
                </a:tc>
                <a:tc>
                  <a:txBody>
                    <a:bodyPr/>
                    <a:lstStyle/>
                    <a:p>
                      <a:pPr algn="l">
                        <a:lnSpc>
                          <a:spcPts val="1300"/>
                        </a:lnSpc>
                      </a:pPr>
                      <a:r>
                        <a:rPr lang="ja-JP" sz="970" kern="100" dirty="0">
                          <a:solidFill>
                            <a:srgbClr val="000000"/>
                          </a:solidFill>
                          <a:effectLst/>
                          <a:latin typeface="Zen Kaku Gothic New" pitchFamily="2" charset="-128"/>
                          <a:ea typeface="Zen Kaku Gothic New" pitchFamily="2" charset="-128"/>
                          <a:cs typeface="Times New Roman" panose="02020603050405020304" pitchFamily="18" charset="0"/>
                        </a:rPr>
                        <a:t>被害者支援・女性支援の活動</a:t>
                      </a:r>
                      <a:endParaRPr lang="ja-JP" sz="970" kern="100" dirty="0">
                        <a:effectLst/>
                        <a:latin typeface="Zen Kaku Gothic New" pitchFamily="2" charset="-128"/>
                        <a:ea typeface="Zen Kaku Gothic New"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6">
                        <a:lumMod val="60000"/>
                        <a:lumOff val="40000"/>
                      </a:schemeClr>
                    </a:solidFill>
                  </a:tcPr>
                </a:tc>
                <a:tc>
                  <a:txBody>
                    <a:bodyPr/>
                    <a:lstStyle/>
                    <a:p>
                      <a:pPr algn="l">
                        <a:lnSpc>
                          <a:spcPts val="1300"/>
                        </a:lnSpc>
                      </a:pPr>
                      <a:r>
                        <a:rPr 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活動応援コース</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6">
                        <a:lumMod val="60000"/>
                        <a:lumOff val="40000"/>
                      </a:schemeClr>
                    </a:solidFill>
                  </a:tcPr>
                </a:tc>
                <a:tc>
                  <a:txBody>
                    <a:bodyPr/>
                    <a:lstStyle/>
                    <a:p>
                      <a:pPr algn="ctr">
                        <a:lnSpc>
                          <a:spcPts val="1300"/>
                        </a:lnSpc>
                      </a:pPr>
                      <a:r>
                        <a:rPr lang="en-US" altLang="ja-JP" sz="970" kern="100" dirty="0">
                          <a:solidFill>
                            <a:srgbClr val="000000"/>
                          </a:solidFill>
                          <a:effectLst/>
                          <a:latin typeface="Zen Kaku Gothic New Medium" pitchFamily="2" charset="-128"/>
                          <a:ea typeface="Zen Kaku Gothic New Medium" pitchFamily="2" charset="-128"/>
                          <a:cs typeface="ＭＳ 明朝" panose="02020609040205080304" pitchFamily="17" charset="-128"/>
                        </a:rPr>
                        <a:t>20</a:t>
                      </a:r>
                      <a:r>
                        <a:rPr lang="ja-JP" altLang="en-US" sz="970" kern="100" dirty="0">
                          <a:solidFill>
                            <a:srgbClr val="000000"/>
                          </a:solidFill>
                          <a:effectLst/>
                          <a:latin typeface="Zen Kaku Gothic New Medium" pitchFamily="2" charset="-128"/>
                          <a:ea typeface="Zen Kaku Gothic New Medium" pitchFamily="2" charset="-128"/>
                          <a:cs typeface="ＭＳ 明朝" panose="02020609040205080304" pitchFamily="17" charset="-128"/>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6">
                        <a:lumMod val="60000"/>
                        <a:lumOff val="40000"/>
                      </a:schemeClr>
                    </a:solidFill>
                  </a:tcPr>
                </a:tc>
                <a:tc rowSpan="2">
                  <a:txBody>
                    <a:bodyPr/>
                    <a:lstStyle/>
                    <a:p>
                      <a:pPr algn="ctr">
                        <a:lnSpc>
                          <a:spcPts val="1300"/>
                        </a:lnSpc>
                      </a:pPr>
                      <a:r>
                        <a:rPr lang="en-US" altLang="ja-JP" sz="970" kern="100" dirty="0">
                          <a:effectLst/>
                          <a:latin typeface="Zen Kaku Gothic New Medium" pitchFamily="2" charset="-128"/>
                          <a:ea typeface="Zen Kaku Gothic New Medium" pitchFamily="2" charset="-128"/>
                          <a:cs typeface="Times New Roman" panose="02020603050405020304" pitchFamily="18" charset="0"/>
                        </a:rPr>
                        <a:t>400</a:t>
                      </a:r>
                      <a:r>
                        <a:rPr lang="ja-JP" altLang="en-US" sz="970" kern="100" dirty="0">
                          <a:effectLst/>
                          <a:latin typeface="Zen Kaku Gothic New Medium" pitchFamily="2" charset="-128"/>
                          <a:ea typeface="Zen Kaku Gothic New Medium" pitchFamily="2" charset="-128"/>
                          <a:cs typeface="Times New Roman" panose="02020603050405020304" pitchFamily="18" charset="0"/>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479398414"/>
                  </a:ext>
                </a:extLst>
              </a:tr>
              <a:tr h="282137">
                <a:tc vMerge="1">
                  <a:txBody>
                    <a:bodyPr/>
                    <a:lstStyle/>
                    <a:p>
                      <a:endParaRPr kumimoji="1" lang="ja-JP" altLang="en-US"/>
                    </a:p>
                  </a:txBody>
                  <a:tcPr>
                    <a:solidFill>
                      <a:schemeClr val="accent6">
                        <a:alpha val="20000"/>
                      </a:schemeClr>
                    </a:solidFill>
                  </a:tcPr>
                </a:tc>
                <a:tc>
                  <a:txBody>
                    <a:bodyPr/>
                    <a:lstStyle/>
                    <a:p>
                      <a:pPr algn="l">
                        <a:lnSpc>
                          <a:spcPts val="1300"/>
                        </a:lnSpc>
                      </a:pPr>
                      <a:r>
                        <a:rPr lang="ja-JP" sz="970" kern="100" dirty="0">
                          <a:solidFill>
                            <a:srgbClr val="000000"/>
                          </a:solidFill>
                          <a:effectLst/>
                          <a:latin typeface="Zen Kaku Gothic New" pitchFamily="2" charset="-128"/>
                          <a:ea typeface="Zen Kaku Gothic New" pitchFamily="2" charset="-128"/>
                          <a:cs typeface="Times New Roman" panose="02020603050405020304" pitchFamily="18" charset="0"/>
                        </a:rPr>
                        <a:t>被害者支援・女性支援を行う団体の基盤を強化する取り組み</a:t>
                      </a:r>
                      <a:endParaRPr lang="ja-JP" sz="970" kern="100" dirty="0">
                        <a:effectLst/>
                        <a:latin typeface="Zen Kaku Gothic New" pitchFamily="2" charset="-128"/>
                        <a:ea typeface="Zen Kaku Gothic New"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6">
                        <a:lumMod val="60000"/>
                        <a:lumOff val="40000"/>
                      </a:schemeClr>
                    </a:solidFill>
                  </a:tcPr>
                </a:tc>
                <a:tc>
                  <a:txBody>
                    <a:bodyPr/>
                    <a:lstStyle/>
                    <a:p>
                      <a:pPr algn="l">
                        <a:lnSpc>
                          <a:spcPts val="1300"/>
                        </a:lnSpc>
                      </a:pPr>
                      <a:r>
                        <a:rPr 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組織基盤強化コース</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6">
                        <a:lumMod val="60000"/>
                        <a:lumOff val="40000"/>
                      </a:schemeClr>
                    </a:solidFill>
                  </a:tcPr>
                </a:tc>
                <a:tc>
                  <a:txBody>
                    <a:bodyPr/>
                    <a:lstStyle/>
                    <a:p>
                      <a:pPr algn="ctr">
                        <a:lnSpc>
                          <a:spcPts val="1300"/>
                        </a:lnSpc>
                      </a:pPr>
                      <a:r>
                        <a:rPr lang="en-US" altLang="ja-JP" sz="970" kern="100" dirty="0">
                          <a:solidFill>
                            <a:srgbClr val="000000"/>
                          </a:solidFill>
                          <a:effectLst/>
                          <a:latin typeface="Zen Kaku Gothic New Medium" pitchFamily="2" charset="-128"/>
                          <a:ea typeface="Zen Kaku Gothic New Medium" pitchFamily="2" charset="-128"/>
                          <a:cs typeface="ＭＳ 明朝" panose="02020609040205080304" pitchFamily="17" charset="-128"/>
                        </a:rPr>
                        <a:t>100</a:t>
                      </a:r>
                      <a:r>
                        <a:rPr lang="ja-JP" altLang="en-US" sz="970" kern="100" dirty="0">
                          <a:solidFill>
                            <a:srgbClr val="000000"/>
                          </a:solidFill>
                          <a:effectLst/>
                          <a:latin typeface="Zen Kaku Gothic New Medium" pitchFamily="2" charset="-128"/>
                          <a:ea typeface="Zen Kaku Gothic New Medium" pitchFamily="2" charset="-128"/>
                          <a:cs typeface="ＭＳ 明朝" panose="02020609040205080304" pitchFamily="17" charset="-128"/>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6">
                        <a:lumMod val="60000"/>
                        <a:lumOff val="40000"/>
                      </a:schemeClr>
                    </a:solidFill>
                  </a:tcPr>
                </a:tc>
                <a:tc vMerge="1">
                  <a:txBody>
                    <a:bodyPr/>
                    <a:lstStyle/>
                    <a:p>
                      <a:pPr algn="ctr">
                        <a:lnSpc>
                          <a:spcPts val="1300"/>
                        </a:lnSpc>
                      </a:pPr>
                      <a:endParaRPr lang="ja-JP" sz="1050" kern="100" dirty="0">
                        <a:effectLst/>
                        <a:latin typeface="Zen Kaku Gothic New" pitchFamily="2" charset="-128"/>
                        <a:ea typeface="Zen Kaku Gothic New" pitchFamily="2" charset="-128"/>
                        <a:cs typeface="Times New Roman" panose="02020603050405020304" pitchFamily="18" charset="0"/>
                      </a:endParaRPr>
                    </a:p>
                  </a:txBody>
                  <a:tcPr marL="68580" marR="68580" marT="0" marB="0" anchor="ctr">
                    <a:solidFill>
                      <a:schemeClr val="accent6">
                        <a:alpha val="20000"/>
                      </a:schemeClr>
                    </a:solidFill>
                  </a:tcPr>
                </a:tc>
                <a:extLst>
                  <a:ext uri="{0D108BD9-81ED-4DB2-BD59-A6C34878D82A}">
                    <a16:rowId xmlns:a16="http://schemas.microsoft.com/office/drawing/2014/main" val="2154433454"/>
                  </a:ext>
                </a:extLst>
              </a:tr>
              <a:tr h="391056">
                <a:tc>
                  <a:txBody>
                    <a:bodyPr/>
                    <a:lstStyle/>
                    <a:p>
                      <a:pPr marL="17780" indent="-635" algn="l">
                        <a:lnSpc>
                          <a:spcPts val="1300"/>
                        </a:lnSpc>
                      </a:pPr>
                      <a:r>
                        <a:rPr lang="ja-JP" sz="1200" b="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真如苑・ひょうご多文化共生基金</a:t>
                      </a:r>
                      <a:endParaRPr lang="ja-JP" sz="1200" b="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C8E3FB"/>
                    </a:solidFill>
                  </a:tcPr>
                </a:tc>
                <a:tc gridSpan="2">
                  <a:txBody>
                    <a:bodyPr/>
                    <a:lstStyle/>
                    <a:p>
                      <a:pPr algn="l">
                        <a:lnSpc>
                          <a:spcPts val="1300"/>
                        </a:lnSpc>
                      </a:pPr>
                      <a:r>
                        <a:rPr lang="ja-JP" sz="970" kern="100" dirty="0">
                          <a:solidFill>
                            <a:srgbClr val="000000"/>
                          </a:solidFill>
                          <a:effectLst/>
                          <a:latin typeface="Zen Kaku Gothic New" pitchFamily="2" charset="-128"/>
                          <a:ea typeface="Zen Kaku Gothic New" pitchFamily="2" charset="-128"/>
                          <a:cs typeface="Times New Roman" panose="02020603050405020304" pitchFamily="18" charset="0"/>
                        </a:rPr>
                        <a:t>多文化共生を進める活動や在住外国人を支援する活動</a:t>
                      </a:r>
                      <a:endParaRPr lang="ja-JP" sz="970" kern="100" dirty="0">
                        <a:effectLst/>
                        <a:latin typeface="Zen Kaku Gothic New" pitchFamily="2" charset="-128"/>
                        <a:ea typeface="Zen Kaku Gothic New"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C8E3FB"/>
                    </a:solidFill>
                  </a:tcPr>
                </a:tc>
                <a:tc hMerge="1">
                  <a:txBody>
                    <a:bodyPr/>
                    <a:lstStyle/>
                    <a:p>
                      <a:endParaRPr kumimoji="1" lang="ja-JP" altLang="en-US"/>
                    </a:p>
                  </a:txBody>
                  <a:tcPr/>
                </a:tc>
                <a:tc>
                  <a:txBody>
                    <a:bodyPr/>
                    <a:lstStyle/>
                    <a:p>
                      <a:pPr algn="ctr">
                        <a:lnSpc>
                          <a:spcPts val="1300"/>
                        </a:lnSpc>
                      </a:pPr>
                      <a:r>
                        <a:rPr lang="en-US" alt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30</a:t>
                      </a:r>
                      <a:r>
                        <a:rPr lang="ja-JP" altLang="en-US"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C8E3FB"/>
                    </a:solidFill>
                  </a:tcPr>
                </a:tc>
                <a:tc>
                  <a:txBody>
                    <a:bodyPr/>
                    <a:lstStyle/>
                    <a:p>
                      <a:pPr algn="ctr">
                        <a:lnSpc>
                          <a:spcPts val="1300"/>
                        </a:lnSpc>
                      </a:pPr>
                      <a:r>
                        <a:rPr lang="en-US" altLang="ja-JP" sz="970" kern="100" dirty="0">
                          <a:effectLst/>
                          <a:latin typeface="Zen Kaku Gothic New Medium" pitchFamily="2" charset="-128"/>
                          <a:ea typeface="Zen Kaku Gothic New Medium" pitchFamily="2" charset="-128"/>
                          <a:cs typeface="Times New Roman" panose="02020603050405020304" pitchFamily="18" charset="0"/>
                        </a:rPr>
                        <a:t>108</a:t>
                      </a:r>
                      <a:r>
                        <a:rPr lang="ja-JP" altLang="en-US" sz="970" kern="100" dirty="0">
                          <a:effectLst/>
                          <a:latin typeface="Zen Kaku Gothic New Medium" pitchFamily="2" charset="-128"/>
                          <a:ea typeface="Zen Kaku Gothic New Medium" pitchFamily="2" charset="-128"/>
                          <a:cs typeface="Times New Roman" panose="02020603050405020304" pitchFamily="18" charset="0"/>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C8E3FB"/>
                    </a:solidFill>
                  </a:tcPr>
                </a:tc>
                <a:extLst>
                  <a:ext uri="{0D108BD9-81ED-4DB2-BD59-A6C34878D82A}">
                    <a16:rowId xmlns:a16="http://schemas.microsoft.com/office/drawing/2014/main" val="2277099242"/>
                  </a:ext>
                </a:extLst>
              </a:tr>
              <a:tr h="282137">
                <a:tc rowSpan="4">
                  <a:txBody>
                    <a:bodyPr/>
                    <a:lstStyle/>
                    <a:p>
                      <a:pPr algn="l">
                        <a:lnSpc>
                          <a:spcPts val="1400"/>
                        </a:lnSpc>
                      </a:pPr>
                      <a:r>
                        <a:rPr lang="ja-JP" sz="1200" b="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ひょうご・みんなで支え合い基金</a:t>
                      </a:r>
                      <a:endParaRPr lang="ja-JP" sz="1200" b="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l">
                        <a:lnSpc>
                          <a:spcPts val="1400"/>
                        </a:lnSpc>
                      </a:pPr>
                      <a:r>
                        <a:rPr lang="ja-JP" sz="970" kern="100" dirty="0">
                          <a:solidFill>
                            <a:srgbClr val="000000"/>
                          </a:solidFill>
                          <a:effectLst/>
                          <a:latin typeface="Zen Kaku Gothic New" pitchFamily="2" charset="-128"/>
                          <a:ea typeface="Zen Kaku Gothic New" pitchFamily="2" charset="-128"/>
                          <a:cs typeface="Times New Roman" panose="02020603050405020304" pitchFamily="18" charset="0"/>
                        </a:rPr>
                        <a:t>小中高生から</a:t>
                      </a:r>
                      <a:r>
                        <a:rPr lang="en-US" sz="970" kern="100" dirty="0">
                          <a:solidFill>
                            <a:srgbClr val="000000"/>
                          </a:solidFill>
                          <a:effectLst/>
                          <a:latin typeface="Zen Kaku Gothic New" pitchFamily="2" charset="-128"/>
                          <a:ea typeface="Zen Kaku Gothic New" pitchFamily="2" charset="-128"/>
                          <a:cs typeface="Times New Roman" panose="02020603050405020304" pitchFamily="18" charset="0"/>
                        </a:rPr>
                        <a:t>20</a:t>
                      </a:r>
                      <a:r>
                        <a:rPr lang="ja-JP" sz="970" kern="100" dirty="0">
                          <a:solidFill>
                            <a:srgbClr val="000000"/>
                          </a:solidFill>
                          <a:effectLst/>
                          <a:latin typeface="Zen Kaku Gothic New" pitchFamily="2" charset="-128"/>
                          <a:ea typeface="Zen Kaku Gothic New" pitchFamily="2" charset="-128"/>
                          <a:cs typeface="Times New Roman" panose="02020603050405020304" pitchFamily="18" charset="0"/>
                        </a:rPr>
                        <a:t>代くらいまでの若者を主体とする活動</a:t>
                      </a:r>
                      <a:endParaRPr lang="ja-JP" sz="970" kern="100" dirty="0">
                        <a:effectLst/>
                        <a:latin typeface="Zen Kaku Gothic New" pitchFamily="2" charset="-128"/>
                        <a:ea typeface="Zen Kaku Gothic New"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l">
                        <a:lnSpc>
                          <a:spcPts val="1400"/>
                        </a:lnSpc>
                      </a:pPr>
                      <a:r>
                        <a:rPr 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若者活動応援</a:t>
                      </a:r>
                      <a:r>
                        <a:rPr lang="ja-JP" altLang="en-US"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分野</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ctr">
                        <a:lnSpc>
                          <a:spcPts val="1300"/>
                        </a:lnSpc>
                      </a:pPr>
                      <a:r>
                        <a:rPr lang="en-US" altLang="ja-JP" sz="970" kern="100" dirty="0">
                          <a:effectLst/>
                          <a:latin typeface="Zen Kaku Gothic New Medium" pitchFamily="2" charset="-128"/>
                          <a:ea typeface="Zen Kaku Gothic New Medium" pitchFamily="2" charset="-128"/>
                          <a:cs typeface="Times New Roman" panose="02020603050405020304" pitchFamily="18" charset="0"/>
                        </a:rPr>
                        <a:t>20</a:t>
                      </a:r>
                      <a:r>
                        <a:rPr lang="ja-JP" altLang="en-US" sz="970" kern="100" dirty="0">
                          <a:effectLst/>
                          <a:latin typeface="Zen Kaku Gothic New Medium" pitchFamily="2" charset="-128"/>
                          <a:ea typeface="Zen Kaku Gothic New Medium" pitchFamily="2" charset="-128"/>
                          <a:cs typeface="Times New Roman" panose="02020603050405020304" pitchFamily="18" charset="0"/>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ctr">
                        <a:lnSpc>
                          <a:spcPts val="1300"/>
                        </a:lnSpc>
                      </a:pPr>
                      <a:r>
                        <a:rPr lang="en-US" altLang="ja-JP" sz="970" kern="100" dirty="0">
                          <a:effectLst/>
                          <a:latin typeface="Zen Kaku Gothic New Medium" pitchFamily="2" charset="-128"/>
                          <a:ea typeface="Zen Kaku Gothic New Medium" pitchFamily="2" charset="-128"/>
                          <a:cs typeface="Times New Roman" panose="02020603050405020304" pitchFamily="18" charset="0"/>
                        </a:rPr>
                        <a:t>80</a:t>
                      </a:r>
                      <a:r>
                        <a:rPr lang="ja-JP" altLang="en-US" sz="970" kern="100" dirty="0">
                          <a:effectLst/>
                          <a:latin typeface="Zen Kaku Gothic New Medium" pitchFamily="2" charset="-128"/>
                          <a:ea typeface="Zen Kaku Gothic New Medium" pitchFamily="2" charset="-128"/>
                          <a:cs typeface="Times New Roman" panose="02020603050405020304" pitchFamily="18" charset="0"/>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extLst>
                  <a:ext uri="{0D108BD9-81ED-4DB2-BD59-A6C34878D82A}">
                    <a16:rowId xmlns:a16="http://schemas.microsoft.com/office/drawing/2014/main" val="3965435544"/>
                  </a:ext>
                </a:extLst>
              </a:tr>
              <a:tr h="282137">
                <a:tc vMerge="1">
                  <a:txBody>
                    <a:bodyPr/>
                    <a:lstStyle/>
                    <a:p>
                      <a:endParaRPr kumimoji="1" lang="ja-JP" altLang="en-US"/>
                    </a:p>
                  </a:txBody>
                  <a:tcPr/>
                </a:tc>
                <a:tc>
                  <a:txBody>
                    <a:bodyPr/>
                    <a:lstStyle/>
                    <a:p>
                      <a:pPr algn="l">
                        <a:lnSpc>
                          <a:spcPts val="1400"/>
                        </a:lnSpc>
                      </a:pPr>
                      <a:r>
                        <a:rPr lang="ja-JP" sz="970" kern="100" dirty="0">
                          <a:solidFill>
                            <a:srgbClr val="000000"/>
                          </a:solidFill>
                          <a:effectLst/>
                          <a:latin typeface="Zen Kaku Gothic New" pitchFamily="2" charset="-128"/>
                          <a:ea typeface="Zen Kaku Gothic New" pitchFamily="2" charset="-128"/>
                          <a:cs typeface="Times New Roman" panose="02020603050405020304" pitchFamily="18" charset="0"/>
                        </a:rPr>
                        <a:t>全ての子どもたちが健やかに育つことを目的に、子どもの福祉向上に資する活動</a:t>
                      </a:r>
                      <a:endParaRPr lang="ja-JP" sz="970" kern="100" dirty="0">
                        <a:effectLst/>
                        <a:latin typeface="Zen Kaku Gothic New" pitchFamily="2" charset="-128"/>
                        <a:ea typeface="Zen Kaku Gothic New"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l">
                        <a:lnSpc>
                          <a:spcPts val="1400"/>
                        </a:lnSpc>
                      </a:pPr>
                      <a:r>
                        <a:rPr 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子ども支援</a:t>
                      </a:r>
                      <a:r>
                        <a:rPr lang="ja-JP" altLang="en-US"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分野</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ctr">
                        <a:lnSpc>
                          <a:spcPts val="1300"/>
                        </a:lnSpc>
                      </a:pPr>
                      <a:r>
                        <a:rPr lang="en-US" alt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20</a:t>
                      </a:r>
                      <a:r>
                        <a:rPr lang="ja-JP" altLang="en-US"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万円</a:t>
                      </a:r>
                      <a:endParaRPr lang="en-US" alt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endParaRPr>
                    </a:p>
                    <a:p>
                      <a:pPr algn="ctr">
                        <a:lnSpc>
                          <a:spcPts val="1300"/>
                        </a:lnSpc>
                      </a:pPr>
                      <a:r>
                        <a:rPr lang="en-US" alt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50</a:t>
                      </a:r>
                      <a:r>
                        <a:rPr lang="ja-JP" altLang="en-US"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ctr">
                        <a:lnSpc>
                          <a:spcPts val="1300"/>
                        </a:lnSpc>
                      </a:pPr>
                      <a:r>
                        <a:rPr lang="en-US" altLang="ja-JP" sz="970" kern="100" dirty="0">
                          <a:effectLst/>
                          <a:latin typeface="Zen Kaku Gothic New Medium" pitchFamily="2" charset="-128"/>
                          <a:ea typeface="Zen Kaku Gothic New Medium" pitchFamily="2" charset="-128"/>
                          <a:cs typeface="Times New Roman" panose="02020603050405020304" pitchFamily="18" charset="0"/>
                        </a:rPr>
                        <a:t>250</a:t>
                      </a:r>
                      <a:r>
                        <a:rPr lang="ja-JP" altLang="en-US" sz="970" kern="100" dirty="0">
                          <a:effectLst/>
                          <a:latin typeface="Zen Kaku Gothic New Medium" pitchFamily="2" charset="-128"/>
                          <a:ea typeface="Zen Kaku Gothic New Medium" pitchFamily="2" charset="-128"/>
                          <a:cs typeface="Times New Roman" panose="02020603050405020304" pitchFamily="18" charset="0"/>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extLst>
                  <a:ext uri="{0D108BD9-81ED-4DB2-BD59-A6C34878D82A}">
                    <a16:rowId xmlns:a16="http://schemas.microsoft.com/office/drawing/2014/main" val="252993205"/>
                  </a:ext>
                </a:extLst>
              </a:tr>
              <a:tr h="395544">
                <a:tc vMerge="1">
                  <a:txBody>
                    <a:bodyPr/>
                    <a:lstStyle/>
                    <a:p>
                      <a:endParaRPr kumimoji="1" lang="ja-JP" altLang="en-US"/>
                    </a:p>
                  </a:txBody>
                  <a:tcPr>
                    <a:solidFill>
                      <a:schemeClr val="accent6">
                        <a:alpha val="20000"/>
                      </a:schemeClr>
                    </a:solidFill>
                  </a:tcPr>
                </a:tc>
                <a:tc>
                  <a:txBody>
                    <a:bodyPr/>
                    <a:lstStyle/>
                    <a:p>
                      <a:pPr algn="l">
                        <a:lnSpc>
                          <a:spcPts val="1400"/>
                        </a:lnSpc>
                      </a:pPr>
                      <a:r>
                        <a:rPr lang="ja-JP" sz="970" kern="100" dirty="0">
                          <a:solidFill>
                            <a:srgbClr val="000000"/>
                          </a:solidFill>
                          <a:effectLst/>
                          <a:latin typeface="Zen Kaku Gothic New" pitchFamily="2" charset="-128"/>
                          <a:ea typeface="Zen Kaku Gothic New" pitchFamily="2" charset="-128"/>
                          <a:cs typeface="Times New Roman" panose="02020603050405020304" pitchFamily="18" charset="0"/>
                        </a:rPr>
                        <a:t>市民の支え合いによる活動（他の基金・コース</a:t>
                      </a:r>
                      <a:r>
                        <a:rPr lang="ja-JP" altLang="en-US" sz="970" kern="100" dirty="0">
                          <a:solidFill>
                            <a:srgbClr val="000000"/>
                          </a:solidFill>
                          <a:effectLst/>
                          <a:latin typeface="Zen Kaku Gothic New" pitchFamily="2" charset="-128"/>
                          <a:ea typeface="Zen Kaku Gothic New" pitchFamily="2" charset="-128"/>
                          <a:cs typeface="Times New Roman" panose="02020603050405020304" pitchFamily="18" charset="0"/>
                        </a:rPr>
                        <a:t>に当てはまらない</a:t>
                      </a:r>
                      <a:r>
                        <a:rPr lang="ja-JP" sz="970" kern="100" dirty="0">
                          <a:solidFill>
                            <a:srgbClr val="000000"/>
                          </a:solidFill>
                          <a:effectLst/>
                          <a:latin typeface="Zen Kaku Gothic New" pitchFamily="2" charset="-128"/>
                          <a:ea typeface="Zen Kaku Gothic New" pitchFamily="2" charset="-128"/>
                          <a:cs typeface="Times New Roman" panose="02020603050405020304" pitchFamily="18" charset="0"/>
                        </a:rPr>
                        <a:t>活動）</a:t>
                      </a:r>
                      <a:endParaRPr lang="ja-JP" sz="970" kern="100" dirty="0">
                        <a:effectLst/>
                        <a:latin typeface="Zen Kaku Gothic New" pitchFamily="2" charset="-128"/>
                        <a:ea typeface="Zen Kaku Gothic New"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l">
                        <a:lnSpc>
                          <a:spcPts val="1400"/>
                        </a:lnSpc>
                      </a:pPr>
                      <a:r>
                        <a:rPr 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一般</a:t>
                      </a:r>
                      <a:r>
                        <a:rPr lang="ja-JP" altLang="en-US"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分野</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ctr">
                        <a:lnSpc>
                          <a:spcPts val="1300"/>
                        </a:lnSpc>
                      </a:pPr>
                      <a:r>
                        <a:rPr lang="en-US" alt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20</a:t>
                      </a:r>
                      <a:r>
                        <a:rPr lang="ja-JP" altLang="en-US"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万円</a:t>
                      </a:r>
                      <a:endParaRPr lang="en-US" alt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endParaRPr>
                    </a:p>
                    <a:p>
                      <a:pPr algn="ctr">
                        <a:lnSpc>
                          <a:spcPts val="1300"/>
                        </a:lnSpc>
                      </a:pPr>
                      <a:r>
                        <a:rPr lang="en-US" alt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50</a:t>
                      </a:r>
                      <a:r>
                        <a:rPr lang="ja-JP" altLang="en-US"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ctr">
                        <a:lnSpc>
                          <a:spcPts val="1300"/>
                        </a:lnSpc>
                      </a:pPr>
                      <a:r>
                        <a:rPr lang="en-US" altLang="ja-JP" sz="970" kern="100" dirty="0">
                          <a:effectLst/>
                          <a:latin typeface="Zen Kaku Gothic New Medium" pitchFamily="2" charset="-128"/>
                          <a:ea typeface="Zen Kaku Gothic New Medium" pitchFamily="2" charset="-128"/>
                          <a:cs typeface="Times New Roman" panose="02020603050405020304" pitchFamily="18" charset="0"/>
                        </a:rPr>
                        <a:t>240</a:t>
                      </a:r>
                      <a:r>
                        <a:rPr lang="ja-JP" altLang="en-US" sz="970" kern="100" dirty="0">
                          <a:effectLst/>
                          <a:latin typeface="Zen Kaku Gothic New Medium" pitchFamily="2" charset="-128"/>
                          <a:ea typeface="Zen Kaku Gothic New Medium" pitchFamily="2" charset="-128"/>
                          <a:cs typeface="Times New Roman" panose="02020603050405020304" pitchFamily="18" charset="0"/>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extLst>
                  <a:ext uri="{0D108BD9-81ED-4DB2-BD59-A6C34878D82A}">
                    <a16:rowId xmlns:a16="http://schemas.microsoft.com/office/drawing/2014/main" val="126129881"/>
                  </a:ext>
                </a:extLst>
              </a:tr>
              <a:tr h="155577">
                <a:tc vMerge="1">
                  <a:txBody>
                    <a:bodyPr/>
                    <a:lstStyle/>
                    <a:p>
                      <a:endParaRPr kumimoji="1" lang="ja-JP" altLang="en-US"/>
                    </a:p>
                  </a:txBody>
                  <a:tcPr/>
                </a:tc>
                <a:tc>
                  <a:txBody>
                    <a:bodyPr/>
                    <a:lstStyle/>
                    <a:p>
                      <a:pPr algn="l">
                        <a:lnSpc>
                          <a:spcPts val="1300"/>
                        </a:lnSpc>
                      </a:pPr>
                      <a:r>
                        <a:rPr lang="ja-JP" sz="970" kern="100" dirty="0">
                          <a:solidFill>
                            <a:srgbClr val="000000"/>
                          </a:solidFill>
                          <a:effectLst/>
                          <a:latin typeface="Zen Kaku Gothic New" pitchFamily="2" charset="-128"/>
                          <a:ea typeface="Zen Kaku Gothic New" pitchFamily="2" charset="-128"/>
                          <a:cs typeface="Times New Roman" panose="02020603050405020304" pitchFamily="18" charset="0"/>
                        </a:rPr>
                        <a:t>団体の足元を見つめ、足場を固めるための取り組み</a:t>
                      </a:r>
                      <a:endParaRPr lang="ja-JP" sz="970" kern="100" dirty="0">
                        <a:effectLst/>
                        <a:latin typeface="Zen Kaku Gothic New" pitchFamily="2" charset="-128"/>
                        <a:ea typeface="Zen Kaku Gothic New"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l">
                        <a:lnSpc>
                          <a:spcPts val="1300"/>
                        </a:lnSpc>
                      </a:pPr>
                      <a:r>
                        <a:rPr 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組織応援コース</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ctr">
                        <a:lnSpc>
                          <a:spcPts val="1300"/>
                        </a:lnSpc>
                      </a:pPr>
                      <a:r>
                        <a:rPr lang="en-US" altLang="ja-JP"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30</a:t>
                      </a:r>
                      <a:r>
                        <a:rPr lang="ja-JP" altLang="en-US" sz="970" kern="100" dirty="0">
                          <a:solidFill>
                            <a:srgbClr val="000000"/>
                          </a:solidFill>
                          <a:effectLst/>
                          <a:latin typeface="Zen Kaku Gothic New Medium" pitchFamily="2" charset="-128"/>
                          <a:ea typeface="Zen Kaku Gothic New Medium" pitchFamily="2" charset="-128"/>
                          <a:cs typeface="Times New Roman" panose="02020603050405020304" pitchFamily="18" charset="0"/>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tc>
                  <a:txBody>
                    <a:bodyPr/>
                    <a:lstStyle/>
                    <a:p>
                      <a:pPr algn="ctr">
                        <a:lnSpc>
                          <a:spcPts val="1300"/>
                        </a:lnSpc>
                      </a:pPr>
                      <a:r>
                        <a:rPr lang="en-US" altLang="ja-JP" sz="970" kern="100" dirty="0">
                          <a:effectLst/>
                          <a:latin typeface="Zen Kaku Gothic New Medium" pitchFamily="2" charset="-128"/>
                          <a:ea typeface="Zen Kaku Gothic New Medium" pitchFamily="2" charset="-128"/>
                          <a:cs typeface="Times New Roman" panose="02020603050405020304" pitchFamily="18" charset="0"/>
                        </a:rPr>
                        <a:t>80</a:t>
                      </a:r>
                      <a:r>
                        <a:rPr lang="ja-JP" altLang="en-US" sz="970" kern="100" dirty="0">
                          <a:effectLst/>
                          <a:latin typeface="Zen Kaku Gothic New Medium" pitchFamily="2" charset="-128"/>
                          <a:ea typeface="Zen Kaku Gothic New Medium" pitchFamily="2" charset="-128"/>
                          <a:cs typeface="Times New Roman" panose="02020603050405020304" pitchFamily="18" charset="0"/>
                        </a:rPr>
                        <a:t>万円</a:t>
                      </a:r>
                      <a:endParaRPr lang="ja-JP" sz="970" kern="100" dirty="0">
                        <a:effectLst/>
                        <a:latin typeface="Zen Kaku Gothic New Medium" pitchFamily="2" charset="-128"/>
                        <a:ea typeface="Zen Kaku Gothic New Medium" pitchFamily="2" charset="-128"/>
                        <a:cs typeface="Times New Roman" panose="02020603050405020304" pitchFamily="18" charset="0"/>
                      </a:endParaRPr>
                    </a:p>
                  </a:txBody>
                  <a:tcPr marL="72000" marR="68580"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FFCCFF"/>
                    </a:solidFill>
                  </a:tcPr>
                </a:tc>
                <a:extLst>
                  <a:ext uri="{0D108BD9-81ED-4DB2-BD59-A6C34878D82A}">
                    <a16:rowId xmlns:a16="http://schemas.microsoft.com/office/drawing/2014/main" val="1526461535"/>
                  </a:ext>
                </a:extLst>
              </a:tr>
            </a:tbl>
          </a:graphicData>
        </a:graphic>
      </p:graphicFrame>
      <p:pic>
        <p:nvPicPr>
          <p:cNvPr id="5" name="図 4" descr="QR コード&#10;&#10;自動的に生成された説明">
            <a:extLst>
              <a:ext uri="{FF2B5EF4-FFF2-40B4-BE49-F238E27FC236}">
                <a16:creationId xmlns:a16="http://schemas.microsoft.com/office/drawing/2014/main" id="{BFF03037-E924-A086-6D11-1C2252F6A0B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30817" y="8617198"/>
            <a:ext cx="609121" cy="609121"/>
          </a:xfrm>
          <a:prstGeom prst="rect">
            <a:avLst/>
          </a:prstGeom>
          <a:noFill/>
          <a:ln>
            <a:noFill/>
          </a:ln>
        </p:spPr>
      </p:pic>
      <p:pic>
        <p:nvPicPr>
          <p:cNvPr id="6" name="図 5" descr="QR コード&#10;&#10;自動的に生成された説明">
            <a:extLst>
              <a:ext uri="{FF2B5EF4-FFF2-40B4-BE49-F238E27FC236}">
                <a16:creationId xmlns:a16="http://schemas.microsoft.com/office/drawing/2014/main" id="{DEE39F8D-52E5-C21D-1407-99E9CCDE6C2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3628" y="9808315"/>
            <a:ext cx="716686" cy="716686"/>
          </a:xfrm>
          <a:prstGeom prst="rect">
            <a:avLst/>
          </a:prstGeom>
          <a:noFill/>
          <a:ln>
            <a:noFill/>
          </a:ln>
        </p:spPr>
      </p:pic>
    </p:spTree>
    <p:extLst>
      <p:ext uri="{BB962C8B-B14F-4D97-AF65-F5344CB8AC3E}">
        <p14:creationId xmlns:p14="http://schemas.microsoft.com/office/powerpoint/2010/main" val="2594798104"/>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726</Words>
  <Application>Microsoft Office PowerPoint</Application>
  <PresentationFormat>ユーザー設定</PresentationFormat>
  <Paragraphs>87</Paragraphs>
  <Slides>1</Slides>
  <Notes>0</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1</vt:i4>
      </vt:variant>
    </vt:vector>
  </HeadingPairs>
  <TitlesOfParts>
    <vt:vector size="8" baseType="lpstr">
      <vt:lpstr>Zen Kaku Gothic New</vt:lpstr>
      <vt:lpstr>Zen Kaku Gothic New Black</vt:lpstr>
      <vt:lpstr>Zen Kaku Gothic New Medium</vt:lpstr>
      <vt:lpstr>游ゴシック</vt:lpstr>
      <vt:lpstr>游ゴシック Light</vt:lpstr>
      <vt:lpstr>Arial</vt:lpstr>
      <vt:lpstr>Office テーマ</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cp:lastPrinted>2022-12-09T09:05:34Z</cp:lastPrinted>
  <dcterms:created xsi:type="dcterms:W3CDTF">2018-10-12T02:10:44Z</dcterms:created>
  <dcterms:modified xsi:type="dcterms:W3CDTF">2024-11-06T07:42:05Z</dcterms:modified>
</cp:coreProperties>
</file>