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3"/>
  </p:notesMasterIdLst>
  <p:sldIdLst>
    <p:sldId id="258" r:id="rId2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FFFF99"/>
    <a:srgbClr val="FFE3B9"/>
    <a:srgbClr val="FF9900"/>
    <a:srgbClr val="FFCF89"/>
    <a:srgbClr val="DB6F31"/>
    <a:srgbClr val="F0B753"/>
    <a:srgbClr val="F08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67"/>
    <p:restoredTop sz="94694"/>
  </p:normalViewPr>
  <p:slideViewPr>
    <p:cSldViewPr snapToGrid="0">
      <p:cViewPr>
        <p:scale>
          <a:sx n="60" d="100"/>
          <a:sy n="60" d="100"/>
        </p:scale>
        <p:origin x="-426" y="1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55BE58-710F-4549-879E-3017313A4390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41425"/>
            <a:ext cx="23653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BE8581-2028-DE43-8869-2D29BDED2E6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2815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95296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1pPr>
    <a:lvl2pPr marL="497648" algn="l" defTabSz="995296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2pPr>
    <a:lvl3pPr marL="995296" algn="l" defTabSz="995296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3pPr>
    <a:lvl4pPr marL="1492943" algn="l" defTabSz="995296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4pPr>
    <a:lvl5pPr marL="1990591" algn="l" defTabSz="995296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5pPr>
    <a:lvl6pPr marL="2488239" algn="l" defTabSz="995296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6pPr>
    <a:lvl7pPr marL="2985887" algn="l" defTabSz="995296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7pPr>
    <a:lvl8pPr marL="3483534" algn="l" defTabSz="995296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8pPr>
    <a:lvl9pPr marL="3981181" algn="l" defTabSz="995296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216150" y="1241425"/>
            <a:ext cx="2365375" cy="3349625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BE8581-2028-DE43-8869-2D29BDED2E66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342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83176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4867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02256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0997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9175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7403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9729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1352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12570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87441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9667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552B5-6BA5-2A4E-9E3E-195236AF3B43}" type="datetimeFigureOut">
              <a:rPr kumimoji="1" lang="ja-JP" altLang="en-US" smtClean="0"/>
              <a:t>2024/11/6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C7168-0DAD-754B-984E-4E5A5DAD3D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6953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kumimoji="1"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kumimoji="1"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rgbClr val="FFE3B9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>
            <a:extLst>
              <a:ext uri="{FF2B5EF4-FFF2-40B4-BE49-F238E27FC236}">
                <a16:creationId xmlns:a16="http://schemas.microsoft.com/office/drawing/2014/main" id="{F0E56B44-855B-337E-91BB-8CF79141FF5B}"/>
              </a:ext>
            </a:extLst>
          </p:cNvPr>
          <p:cNvSpPr/>
          <p:nvPr/>
        </p:nvSpPr>
        <p:spPr>
          <a:xfrm>
            <a:off x="-110837" y="-138545"/>
            <a:ext cx="7772399" cy="11042072"/>
          </a:xfrm>
          <a:prstGeom prst="rect">
            <a:avLst/>
          </a:prstGeom>
          <a:pattFill prst="ltUpDiag">
            <a:fgClr>
              <a:srgbClr val="FF9900"/>
            </a:fgClr>
            <a:bgClr>
              <a:srgbClr val="FF9900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13"/>
          </a:p>
        </p:txBody>
      </p:sp>
      <p:sp>
        <p:nvSpPr>
          <p:cNvPr id="13" name="円/楕円 12">
            <a:extLst>
              <a:ext uri="{FF2B5EF4-FFF2-40B4-BE49-F238E27FC236}">
                <a16:creationId xmlns:a16="http://schemas.microsoft.com/office/drawing/2014/main" id="{E2184E94-8F04-8CB0-40F3-20ED11891716}"/>
              </a:ext>
            </a:extLst>
          </p:cNvPr>
          <p:cNvSpPr/>
          <p:nvPr/>
        </p:nvSpPr>
        <p:spPr>
          <a:xfrm>
            <a:off x="2595451" y="-5733967"/>
            <a:ext cx="15837793" cy="15837793"/>
          </a:xfrm>
          <a:prstGeom prst="ellipse">
            <a:avLst/>
          </a:prstGeom>
          <a:pattFill prst="pct50">
            <a:fgClr>
              <a:srgbClr val="FF9900"/>
            </a:fgClr>
            <a:bgClr>
              <a:schemeClr val="accent2">
                <a:lumMod val="20000"/>
                <a:lumOff val="8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13" dirty="0">
              <a:highlight>
                <a:srgbClr val="FFFF00"/>
              </a:highlight>
            </a:endParaRPr>
          </a:p>
        </p:txBody>
      </p:sp>
      <p:sp>
        <p:nvSpPr>
          <p:cNvPr id="11" name="円/楕円 10">
            <a:extLst>
              <a:ext uri="{FF2B5EF4-FFF2-40B4-BE49-F238E27FC236}">
                <a16:creationId xmlns:a16="http://schemas.microsoft.com/office/drawing/2014/main" id="{00480C71-9611-0B70-23E2-42E66B1231D6}"/>
              </a:ext>
            </a:extLst>
          </p:cNvPr>
          <p:cNvSpPr/>
          <p:nvPr/>
        </p:nvSpPr>
        <p:spPr>
          <a:xfrm>
            <a:off x="-9696426" y="-5733967"/>
            <a:ext cx="14397994" cy="15837793"/>
          </a:xfrm>
          <a:prstGeom prst="ellipse">
            <a:avLst/>
          </a:prstGeom>
          <a:pattFill prst="pct75">
            <a:fgClr>
              <a:schemeClr val="accent4">
                <a:lumMod val="40000"/>
                <a:lumOff val="60000"/>
              </a:schemeClr>
            </a:fgClr>
            <a:bgClr>
              <a:srgbClr val="FF9900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13"/>
          </a:p>
        </p:txBody>
      </p:sp>
      <p:sp>
        <p:nvSpPr>
          <p:cNvPr id="18" name="正方形/長方形 17">
            <a:extLst>
              <a:ext uri="{FF2B5EF4-FFF2-40B4-BE49-F238E27FC236}">
                <a16:creationId xmlns:a16="http://schemas.microsoft.com/office/drawing/2014/main" id="{DD6E866F-7D9A-C895-468E-BAE221E67ACE}"/>
              </a:ext>
            </a:extLst>
          </p:cNvPr>
          <p:cNvSpPr/>
          <p:nvPr/>
        </p:nvSpPr>
        <p:spPr>
          <a:xfrm>
            <a:off x="-106692" y="-1"/>
            <a:ext cx="7772400" cy="10903528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13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80F64A01-2576-17BB-9676-11EAD1E93271}"/>
              </a:ext>
            </a:extLst>
          </p:cNvPr>
          <p:cNvSpPr txBox="1"/>
          <p:nvPr/>
        </p:nvSpPr>
        <p:spPr>
          <a:xfrm>
            <a:off x="1022725" y="961223"/>
            <a:ext cx="5522259" cy="403187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dist">
              <a:spcBef>
                <a:spcPts val="648"/>
              </a:spcBef>
            </a:pPr>
            <a:r>
              <a:rPr lang="ja-JP" altLang="en-US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みんなで</a:t>
            </a:r>
            <a:endParaRPr lang="en-US" altLang="ja-JP" sz="8400" kern="100" dirty="0">
              <a:ln w="6350">
                <a:noFill/>
              </a:ln>
              <a:solidFill>
                <a:srgbClr val="333333"/>
              </a:solidFill>
              <a:latin typeface="Zen Kaku Gothic New Black" pitchFamily="2" charset="-128"/>
              <a:ea typeface="Zen Kaku Gothic New Black" pitchFamily="2" charset="-128"/>
              <a:cs typeface="Times New Roman" panose="02020603050405020304" pitchFamily="18" charset="0"/>
            </a:endParaRPr>
          </a:p>
          <a:p>
            <a:pPr algn="dist">
              <a:spcBef>
                <a:spcPts val="648"/>
              </a:spcBef>
            </a:pPr>
            <a:r>
              <a:rPr lang="ja-JP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支</a:t>
            </a:r>
            <a:r>
              <a:rPr lang="en-US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 </a:t>
            </a:r>
            <a:r>
              <a:rPr lang="ja-JP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え</a:t>
            </a:r>
            <a:r>
              <a:rPr lang="en-US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 </a:t>
            </a:r>
            <a:r>
              <a:rPr lang="ja-JP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合</a:t>
            </a:r>
            <a:r>
              <a:rPr lang="en-US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 </a:t>
            </a:r>
            <a:r>
              <a:rPr lang="ja-JP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う</a:t>
            </a:r>
            <a:endParaRPr lang="en-US" altLang="ja-JP" sz="8400" kern="100" dirty="0">
              <a:ln w="6350">
                <a:noFill/>
              </a:ln>
              <a:solidFill>
                <a:srgbClr val="333333"/>
              </a:solidFill>
              <a:latin typeface="Zen Kaku Gothic New Black" pitchFamily="2" charset="-128"/>
              <a:ea typeface="Zen Kaku Gothic New Black" pitchFamily="2" charset="-128"/>
              <a:cs typeface="Times New Roman" panose="02020603050405020304" pitchFamily="18" charset="0"/>
            </a:endParaRPr>
          </a:p>
          <a:p>
            <a:pPr>
              <a:spcBef>
                <a:spcPts val="648"/>
              </a:spcBef>
            </a:pPr>
            <a:r>
              <a:rPr lang="ja-JP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社</a:t>
            </a:r>
            <a:r>
              <a:rPr lang="en-US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 </a:t>
            </a:r>
            <a:r>
              <a:rPr lang="ja-JP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会</a:t>
            </a:r>
            <a:r>
              <a:rPr lang="en-US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 </a:t>
            </a:r>
            <a:r>
              <a:rPr lang="ja-JP" altLang="ja-JP" sz="8400" kern="100" dirty="0">
                <a:ln w="6350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へ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7825312E-86FC-637A-AA56-00734812A241}"/>
              </a:ext>
            </a:extLst>
          </p:cNvPr>
          <p:cNvSpPr txBox="1"/>
          <p:nvPr/>
        </p:nvSpPr>
        <p:spPr>
          <a:xfrm>
            <a:off x="1497912" y="5063204"/>
            <a:ext cx="4563850" cy="14359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ja-JP" altLang="ja-JP" sz="2158" kern="100" dirty="0">
                <a:ln w="3175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広がる孤独</a:t>
            </a:r>
            <a:r>
              <a:rPr lang="ja-JP" altLang="en-US" sz="2158" kern="100" dirty="0">
                <a:ln w="3175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や</a:t>
            </a:r>
            <a:r>
              <a:rPr lang="ja-JP" altLang="ja-JP" sz="2158" kern="100" dirty="0">
                <a:ln w="3175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孤立を</a:t>
            </a:r>
            <a:endParaRPr lang="en-US" altLang="ja-JP" sz="2158" kern="100" dirty="0">
              <a:ln w="3175">
                <a:noFill/>
              </a:ln>
              <a:solidFill>
                <a:srgbClr val="333333"/>
              </a:solidFill>
              <a:latin typeface="Zen Kaku Gothic New Black" pitchFamily="2" charset="-128"/>
              <a:ea typeface="Zen Kaku Gothic New Black" pitchFamily="2" charset="-128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ja-JP" altLang="ja-JP" sz="2158" kern="100" dirty="0">
                <a:ln w="3175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市民の支え合いで乗り越え</a:t>
            </a:r>
            <a:r>
              <a:rPr lang="ja-JP" altLang="en-US" sz="2158" kern="100" dirty="0">
                <a:ln w="3175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る。</a:t>
            </a:r>
            <a:endParaRPr lang="ja-JP" altLang="ja-JP" sz="2158" kern="100" dirty="0">
              <a:ln w="3175">
                <a:noFill/>
              </a:ln>
              <a:solidFill>
                <a:srgbClr val="333333"/>
              </a:solidFill>
              <a:latin typeface="Zen Kaku Gothic New Black" pitchFamily="2" charset="-128"/>
              <a:ea typeface="Zen Kaku Gothic New Black" pitchFamily="2" charset="-128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ja-JP" altLang="ja-JP" sz="2158" kern="100" dirty="0">
                <a:ln w="3175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そんな</a:t>
            </a:r>
            <a:r>
              <a:rPr lang="ja-JP" altLang="en-US" sz="2158" kern="100" dirty="0">
                <a:ln w="3175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ひょうごの</a:t>
            </a:r>
            <a:r>
              <a:rPr lang="ja-JP" altLang="ja-JP" sz="2158" kern="100" dirty="0">
                <a:ln w="3175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活動を応援します</a:t>
            </a:r>
            <a:r>
              <a:rPr lang="ja-JP" altLang="en-US" sz="2158" kern="100" dirty="0">
                <a:ln w="3175">
                  <a:noFill/>
                </a:ln>
                <a:solidFill>
                  <a:srgbClr val="333333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。</a:t>
            </a:r>
            <a:endParaRPr lang="ja-JP" altLang="ja-JP" sz="2158" kern="100" dirty="0">
              <a:ln w="3175">
                <a:noFill/>
              </a:ln>
              <a:solidFill>
                <a:srgbClr val="333333"/>
              </a:solidFill>
              <a:latin typeface="Zen Kaku Gothic New Black" pitchFamily="2" charset="-128"/>
              <a:ea typeface="Zen Kaku Gothic New Black" pitchFamily="2" charset="-128"/>
              <a:cs typeface="Times New Roman" panose="02020603050405020304" pitchFamily="18" charset="0"/>
            </a:endParaRPr>
          </a:p>
        </p:txBody>
      </p:sp>
      <p:sp>
        <p:nvSpPr>
          <p:cNvPr id="2" name="円/楕円 1">
            <a:extLst>
              <a:ext uri="{FF2B5EF4-FFF2-40B4-BE49-F238E27FC236}">
                <a16:creationId xmlns:a16="http://schemas.microsoft.com/office/drawing/2014/main" id="{7B02E226-C933-D4B6-79FD-E6993F8E7162}"/>
              </a:ext>
            </a:extLst>
          </p:cNvPr>
          <p:cNvSpPr/>
          <p:nvPr/>
        </p:nvSpPr>
        <p:spPr>
          <a:xfrm rot="20956367">
            <a:off x="5114009" y="3661325"/>
            <a:ext cx="1769673" cy="1769673"/>
          </a:xfrm>
          <a:prstGeom prst="ellipse">
            <a:avLst/>
          </a:prstGeom>
          <a:solidFill>
            <a:schemeClr val="accent2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13" dirty="0">
              <a:solidFill>
                <a:schemeClr val="bg1"/>
              </a:solidFill>
              <a:highlight>
                <a:srgbClr val="FF9900"/>
              </a:highlight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E7FA3C4-D20F-ABEC-6A0F-39F45E657F82}"/>
              </a:ext>
            </a:extLst>
          </p:cNvPr>
          <p:cNvSpPr txBox="1"/>
          <p:nvPr/>
        </p:nvSpPr>
        <p:spPr>
          <a:xfrm rot="20956367">
            <a:off x="5325642" y="3990364"/>
            <a:ext cx="1321984" cy="119571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ja-JP" sz="2590" kern="100" dirty="0">
                <a:solidFill>
                  <a:schemeClr val="bg1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2025</a:t>
            </a:r>
            <a:r>
              <a:rPr lang="ja-JP" altLang="en-US" sz="2590" kern="100" dirty="0">
                <a:solidFill>
                  <a:schemeClr val="bg1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年度</a:t>
            </a:r>
            <a:endParaRPr lang="en-US" altLang="ja-JP" sz="2590" kern="100" dirty="0">
              <a:solidFill>
                <a:schemeClr val="bg1"/>
              </a:solidFill>
              <a:latin typeface="Zen Kaku Gothic New Black" pitchFamily="2" charset="-128"/>
              <a:ea typeface="Zen Kaku Gothic New Black" pitchFamily="2" charset="-128"/>
              <a:cs typeface="Times New Roman" panose="02020603050405020304" pitchFamily="18" charset="0"/>
            </a:endParaRPr>
          </a:p>
          <a:p>
            <a:pPr algn="ctr"/>
            <a:r>
              <a:rPr lang="ja-JP" altLang="ja-JP" sz="2590" kern="100" dirty="0">
                <a:solidFill>
                  <a:schemeClr val="bg1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助成団体</a:t>
            </a:r>
            <a:endParaRPr lang="en-US" altLang="ja-JP" sz="2590" kern="100" dirty="0">
              <a:solidFill>
                <a:schemeClr val="bg1"/>
              </a:solidFill>
              <a:latin typeface="Zen Kaku Gothic New Black" pitchFamily="2" charset="-128"/>
              <a:ea typeface="Zen Kaku Gothic New Black" pitchFamily="2" charset="-128"/>
              <a:cs typeface="Times New Roman" panose="02020603050405020304" pitchFamily="18" charset="0"/>
            </a:endParaRPr>
          </a:p>
          <a:p>
            <a:pPr algn="ctr"/>
            <a:r>
              <a:rPr lang="ja-JP" altLang="ja-JP" sz="2590" kern="100" dirty="0">
                <a:solidFill>
                  <a:schemeClr val="bg1"/>
                </a:solidFill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募集</a:t>
            </a: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610AF19C-2825-2BC2-0DA1-E994A019C24C}"/>
              </a:ext>
            </a:extLst>
          </p:cNvPr>
          <p:cNvSpPr txBox="1"/>
          <p:nvPr/>
        </p:nvSpPr>
        <p:spPr>
          <a:xfrm>
            <a:off x="795154" y="9830333"/>
            <a:ext cx="5893123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ja-JP" altLang="en-US" sz="1400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募集期間：</a:t>
            </a:r>
            <a:r>
              <a:rPr lang="en-US" altLang="ja-JP" sz="2000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2024</a:t>
            </a:r>
            <a:r>
              <a:rPr lang="ja-JP" altLang="ja-JP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年</a:t>
            </a:r>
            <a:r>
              <a:rPr lang="en-US" altLang="ja-JP" sz="2000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11</a:t>
            </a:r>
            <a:r>
              <a:rPr lang="ja-JP" altLang="ja-JP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月</a:t>
            </a:r>
            <a:r>
              <a:rPr lang="en-US" altLang="ja-JP" sz="2000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20</a:t>
            </a:r>
            <a:r>
              <a:rPr lang="ja-JP" altLang="ja-JP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日</a:t>
            </a:r>
            <a:r>
              <a:rPr lang="en-US" altLang="ja-JP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(</a:t>
            </a:r>
            <a:r>
              <a:rPr lang="ja-JP" altLang="en-US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水</a:t>
            </a:r>
            <a:r>
              <a:rPr lang="en-US" altLang="ja-JP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)</a:t>
            </a:r>
            <a:r>
              <a:rPr lang="ja-JP" altLang="ja-JP" sz="2000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〜</a:t>
            </a:r>
            <a:r>
              <a:rPr lang="en-US" altLang="ja-JP" sz="2000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12</a:t>
            </a:r>
            <a:r>
              <a:rPr lang="ja-JP" altLang="ja-JP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月</a:t>
            </a:r>
            <a:r>
              <a:rPr lang="en-US" altLang="ja-JP" sz="2000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19</a:t>
            </a:r>
            <a:r>
              <a:rPr lang="ja-JP" altLang="ja-JP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日</a:t>
            </a:r>
            <a:r>
              <a:rPr lang="en-US" altLang="ja-JP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(</a:t>
            </a:r>
            <a:r>
              <a:rPr lang="ja-JP" altLang="en-US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木</a:t>
            </a:r>
            <a:r>
              <a:rPr lang="en-US" altLang="ja-JP" kern="100" dirty="0">
                <a:latin typeface="Zen Kaku Gothic New Black" pitchFamily="2" charset="-128"/>
                <a:ea typeface="Zen Kaku Gothic New Black" pitchFamily="2" charset="-128"/>
                <a:cs typeface="Times New Roman" panose="02020603050405020304" pitchFamily="18" charset="0"/>
              </a:rPr>
              <a:t>)</a:t>
            </a:r>
            <a:endParaRPr lang="ja-JP" altLang="ja-JP" sz="2000" kern="100" dirty="0">
              <a:latin typeface="Zen Kaku Gothic New Black" pitchFamily="2" charset="-128"/>
              <a:ea typeface="Zen Kaku Gothic New Black" pitchFamily="2" charset="-128"/>
              <a:cs typeface="Times New Roman" panose="02020603050405020304" pitchFamily="18" charset="0"/>
            </a:endParaRPr>
          </a:p>
        </p:txBody>
      </p:sp>
      <p:pic>
        <p:nvPicPr>
          <p:cNvPr id="20" name="図 19" descr="挿絵 が含まれている画像&#10;&#10;自動的に生成された説明">
            <a:extLst>
              <a:ext uri="{FF2B5EF4-FFF2-40B4-BE49-F238E27FC236}">
                <a16:creationId xmlns:a16="http://schemas.microsoft.com/office/drawing/2014/main" id="{78A20795-33E1-1B39-B02F-727E6EBA9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2455" y="6883960"/>
            <a:ext cx="5278223" cy="2786358"/>
          </a:xfrm>
          <a:prstGeom prst="rect">
            <a:avLst/>
          </a:prstGeom>
        </p:spPr>
      </p:pic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610AF19C-2825-2BC2-0DA1-E994A019C24C}"/>
              </a:ext>
            </a:extLst>
          </p:cNvPr>
          <p:cNvSpPr txBox="1"/>
          <p:nvPr/>
        </p:nvSpPr>
        <p:spPr>
          <a:xfrm>
            <a:off x="146371" y="10125894"/>
            <a:ext cx="7236375" cy="37510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ja-JP" altLang="en-US" sz="1025" b="1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お問い合わせ先／公益財団法人 ひょうごコミュニティ財団</a:t>
            </a:r>
            <a:r>
              <a:rPr lang="en-US" altLang="ja-JP" sz="701" b="1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〈</a:t>
            </a:r>
            <a:r>
              <a:rPr lang="ja-JP" altLang="en-US" sz="701" b="1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開室時間</a:t>
            </a:r>
            <a:r>
              <a:rPr lang="en-US" altLang="ja-JP" sz="701" b="1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〉</a:t>
            </a:r>
            <a:r>
              <a:rPr lang="ja-JP" altLang="en-US" sz="701" b="1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月～金　</a:t>
            </a:r>
            <a:r>
              <a:rPr lang="en-US" altLang="ja-JP" sz="701" b="1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10:00</a:t>
            </a:r>
            <a:r>
              <a:rPr lang="ja-JP" altLang="en-US" sz="701" b="1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～</a:t>
            </a:r>
            <a:r>
              <a:rPr lang="en-US" altLang="ja-JP" sz="701" b="1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17:00</a:t>
            </a:r>
            <a:r>
              <a:rPr lang="ja-JP" altLang="en-US" sz="701" b="1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（祝日を除く）</a:t>
            </a:r>
          </a:p>
          <a:p>
            <a:pPr algn="ctr"/>
            <a:r>
              <a:rPr lang="en-US" altLang="ja-JP" sz="900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TEL</a:t>
            </a:r>
            <a:r>
              <a:rPr lang="ja-JP" altLang="en-US" sz="900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 </a:t>
            </a:r>
            <a:r>
              <a:rPr lang="en-US" altLang="ja-JP" sz="900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078-380-3400</a:t>
            </a:r>
            <a:r>
              <a:rPr lang="ja-JP" altLang="en-US" sz="900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　</a:t>
            </a:r>
            <a:r>
              <a:rPr lang="en-US" altLang="ja-JP" sz="900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FAX</a:t>
            </a:r>
            <a:r>
              <a:rPr lang="ja-JP" altLang="en-US" sz="900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 </a:t>
            </a:r>
            <a:r>
              <a:rPr lang="en-US" altLang="ja-JP" sz="900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078-367-3337</a:t>
            </a:r>
            <a:r>
              <a:rPr lang="ja-JP" altLang="en-US" sz="900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　メール </a:t>
            </a:r>
            <a:r>
              <a:rPr lang="en-US" altLang="ja-JP" sz="900" kern="100" dirty="0">
                <a:latin typeface="Zen Kaku Gothic New Medium" pitchFamily="2" charset="-128"/>
                <a:ea typeface="Zen Kaku Gothic New Medium" pitchFamily="2" charset="-128"/>
                <a:cs typeface="Times New Roman" panose="02020603050405020304" pitchFamily="18" charset="0"/>
              </a:rPr>
              <a:t>josei@communityfund.jp</a:t>
            </a:r>
            <a:endParaRPr lang="ja-JP" altLang="ja-JP" sz="900" kern="100" dirty="0">
              <a:latin typeface="Zen Kaku Gothic New Medium" pitchFamily="2" charset="-128"/>
              <a:ea typeface="Zen Kaku Gothic New Medium" pitchFamily="2" charset="-128"/>
              <a:cs typeface="Times New Roman" panose="02020603050405020304" pitchFamily="18" charset="0"/>
            </a:endParaRPr>
          </a:p>
        </p:txBody>
      </p:sp>
      <p:pic>
        <p:nvPicPr>
          <p:cNvPr id="27" name="図 26" descr="テキスト&#10;&#10;自動的に生成された説明">
            <a:extLst>
              <a:ext uri="{FF2B5EF4-FFF2-40B4-BE49-F238E27FC236}">
                <a16:creationId xmlns:a16="http://schemas.microsoft.com/office/drawing/2014/main" id="{E73FB3C2-D924-8537-D763-018D882A76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0911" t="28703" r="4330" b="27179"/>
          <a:stretch/>
        </p:blipFill>
        <p:spPr>
          <a:xfrm>
            <a:off x="1910079" y="324523"/>
            <a:ext cx="3838227" cy="537841"/>
          </a:xfrm>
          <a:prstGeom prst="rect">
            <a:avLst/>
          </a:prstGeom>
        </p:spPr>
      </p:pic>
      <p:pic>
        <p:nvPicPr>
          <p:cNvPr id="4" name="図 3" descr="ロゴ&#10;&#10;自動的に生成された説明">
            <a:extLst>
              <a:ext uri="{FF2B5EF4-FFF2-40B4-BE49-F238E27FC236}">
                <a16:creationId xmlns:a16="http://schemas.microsoft.com/office/drawing/2014/main" id="{653E2BD5-6D74-FFE7-E590-2975421540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8425" y="9683808"/>
            <a:ext cx="949431" cy="949431"/>
          </a:xfrm>
          <a:prstGeom prst="rect">
            <a:avLst/>
          </a:prstGeom>
        </p:spPr>
      </p:pic>
      <p:pic>
        <p:nvPicPr>
          <p:cNvPr id="6" name="図 5" descr="QR コード&#10;&#10;自動的に生成された説明">
            <a:extLst>
              <a:ext uri="{FF2B5EF4-FFF2-40B4-BE49-F238E27FC236}">
                <a16:creationId xmlns:a16="http://schemas.microsoft.com/office/drawing/2014/main" id="{5B49DF68-8E4C-7C29-A83C-3224E523CA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97" y="9861329"/>
            <a:ext cx="673344" cy="673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10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891</TotalTime>
  <Words>87</Words>
  <Application>Microsoft Office PowerPoint</Application>
  <PresentationFormat>ユーザー設定</PresentationFormat>
  <Paragraphs>13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Zen Kaku Gothic New Black</vt:lpstr>
      <vt:lpstr>Zen Kaku Gothic New Medium</vt:lpstr>
      <vt:lpstr>游ゴシック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和田 武大</dc:creator>
  <cp:lastModifiedBy>Fukuda Kazuaki</cp:lastModifiedBy>
  <cp:revision>40</cp:revision>
  <cp:lastPrinted>2024-11-06T04:30:06Z</cp:lastPrinted>
  <dcterms:created xsi:type="dcterms:W3CDTF">2022-11-24T03:08:14Z</dcterms:created>
  <dcterms:modified xsi:type="dcterms:W3CDTF">2024-11-06T04:44:54Z</dcterms:modified>
</cp:coreProperties>
</file>